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p:sldMasterIdLst>
    <p:sldMasterId id="2147483648" r:id="rId2"/>
  </p:sldMasterIdLst>
  <p:notesMasterIdLst>
    <p:notesMasterId r:id="rId31"/>
  </p:notesMasterIdLst>
  <p:handoutMasterIdLst>
    <p:handoutMasterId r:id="rId32"/>
  </p:handoutMasterIdLst>
  <p:sldIdLst>
    <p:sldId id="257" r:id="rId3"/>
    <p:sldId id="258" r:id="rId4"/>
    <p:sldId id="259" r:id="rId5"/>
    <p:sldId id="289" r:id="rId6"/>
    <p:sldId id="284" r:id="rId7"/>
    <p:sldId id="288" r:id="rId8"/>
    <p:sldId id="276" r:id="rId9"/>
    <p:sldId id="277" r:id="rId10"/>
    <p:sldId id="278" r:id="rId11"/>
    <p:sldId id="261" r:id="rId12"/>
    <p:sldId id="262" r:id="rId13"/>
    <p:sldId id="279" r:id="rId14"/>
    <p:sldId id="266" r:id="rId15"/>
    <p:sldId id="264" r:id="rId16"/>
    <p:sldId id="272" r:id="rId17"/>
    <p:sldId id="274" r:id="rId18"/>
    <p:sldId id="265" r:id="rId19"/>
    <p:sldId id="267" r:id="rId20"/>
    <p:sldId id="268" r:id="rId21"/>
    <p:sldId id="273" r:id="rId22"/>
    <p:sldId id="280" r:id="rId23"/>
    <p:sldId id="269" r:id="rId24"/>
    <p:sldId id="285" r:id="rId25"/>
    <p:sldId id="286" r:id="rId26"/>
    <p:sldId id="287" r:id="rId27"/>
    <p:sldId id="270" r:id="rId28"/>
    <p:sldId id="271" r:id="rId29"/>
    <p:sldId id="275"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8704" autoAdjust="0"/>
    <p:restoredTop sz="89021"/>
  </p:normalViewPr>
  <p:slideViewPr>
    <p:cSldViewPr snapToGrid="0">
      <p:cViewPr>
        <p:scale>
          <a:sx n="90" d="100"/>
          <a:sy n="90" d="100"/>
        </p:scale>
        <p:origin x="144" y="480"/>
      </p:cViewPr>
      <p:guideLst/>
    </p:cSldViewPr>
  </p:slideViewPr>
  <p:notesTextViewPr>
    <p:cViewPr>
      <p:scale>
        <a:sx n="1" d="1"/>
        <a:sy n="1" d="1"/>
      </p:scale>
      <p:origin x="0" y="0"/>
    </p:cViewPr>
  </p:notesTextViewPr>
  <p:notesViewPr>
    <p:cSldViewPr snapToGrid="0" showGuides="1">
      <p:cViewPr varScale="1">
        <p:scale>
          <a:sx n="95" d="100"/>
          <a:sy n="95" d="100"/>
        </p:scale>
        <p:origin x="2724" y="84"/>
      </p:cViewPr>
      <p:guideLst/>
    </p:cSldViewPr>
  </p:notes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1" Type="http://schemas.openxmlformats.org/officeDocument/2006/relationships/customXml" Target="../customXml/item1.xml"/><Relationship Id="rId2" Type="http://schemas.openxmlformats.org/officeDocument/2006/relationships/slideMaster" Target="slideMasters/slideMaster1.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30" Type="http://schemas.openxmlformats.org/officeDocument/2006/relationships/slide" Target="slides/slide28.xml"/><Relationship Id="rId31" Type="http://schemas.openxmlformats.org/officeDocument/2006/relationships/notesMaster" Target="notesMasters/notesMaster1.xml"/><Relationship Id="rId32" Type="http://schemas.openxmlformats.org/officeDocument/2006/relationships/handoutMaster" Target="handoutMasters/handoutMaster1.xml"/><Relationship Id="rId9" Type="http://schemas.openxmlformats.org/officeDocument/2006/relationships/slide" Target="slides/slide7.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33" Type="http://schemas.openxmlformats.org/officeDocument/2006/relationships/presProps" Target="presProps.xml"/><Relationship Id="rId34" Type="http://schemas.openxmlformats.org/officeDocument/2006/relationships/viewProps" Target="viewProps.xml"/><Relationship Id="rId35" Type="http://schemas.openxmlformats.org/officeDocument/2006/relationships/theme" Target="theme/theme1.xml"/><Relationship Id="rId36" Type="http://schemas.openxmlformats.org/officeDocument/2006/relationships/tableStyles" Target="tableStyles.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198AB49-4E2C-4468-9945-114E41E21D21}" type="doc">
      <dgm:prSet loTypeId="urn:microsoft.com/office/officeart/2011/layout/TabList" loCatId="list" qsTypeId="urn:microsoft.com/office/officeart/2005/8/quickstyle/simple1" qsCatId="simple" csTypeId="urn:microsoft.com/office/officeart/2005/8/colors/colorful1" csCatId="colorful" phldr="1"/>
      <dgm:spPr/>
      <dgm:t>
        <a:bodyPr/>
        <a:lstStyle/>
        <a:p>
          <a:endParaRPr lang="pt-PT"/>
        </a:p>
      </dgm:t>
    </dgm:pt>
    <dgm:pt modelId="{AFF4EE18-35B2-459E-ADFB-3D039CC3E033}">
      <dgm:prSet phldrT="[Text]"/>
      <dgm:spPr/>
      <dgm:t>
        <a:bodyPr/>
        <a:lstStyle/>
        <a:p>
          <a:r>
            <a:rPr lang="pt-PT" dirty="0" smtClean="0"/>
            <a:t>Verifiable</a:t>
          </a:r>
          <a:endParaRPr lang="pt-PT" dirty="0"/>
        </a:p>
      </dgm:t>
    </dgm:pt>
    <dgm:pt modelId="{BAB7F58D-D5FC-4D7F-A9CF-09861E83EE5E}" type="parTrans" cxnId="{39A3E5BE-6989-4D99-B2F9-7959E0D49E85}">
      <dgm:prSet/>
      <dgm:spPr/>
      <dgm:t>
        <a:bodyPr/>
        <a:lstStyle/>
        <a:p>
          <a:endParaRPr lang="pt-PT"/>
        </a:p>
      </dgm:t>
    </dgm:pt>
    <dgm:pt modelId="{3B1A1080-6FF3-4169-BDCB-9AF52E85C53C}" type="sibTrans" cxnId="{39A3E5BE-6989-4D99-B2F9-7959E0D49E85}">
      <dgm:prSet/>
      <dgm:spPr/>
      <dgm:t>
        <a:bodyPr/>
        <a:lstStyle/>
        <a:p>
          <a:endParaRPr lang="pt-PT"/>
        </a:p>
      </dgm:t>
    </dgm:pt>
    <dgm:pt modelId="{EBE6FF04-FAE3-48D8-A89F-CD17BC19248D}">
      <dgm:prSet phldrT="[Text]"/>
      <dgm:spPr/>
      <dgm:t>
        <a:bodyPr/>
        <a:lstStyle/>
        <a:p>
          <a:r>
            <a:rPr lang="pt-PT" dirty="0" smtClean="0"/>
            <a:t>The system must be user friendly.</a:t>
          </a:r>
          <a:endParaRPr lang="pt-PT" dirty="0"/>
        </a:p>
      </dgm:t>
    </dgm:pt>
    <dgm:pt modelId="{D91D892C-8F7A-43B6-BEEC-715B67B57453}" type="parTrans" cxnId="{5ECF1F50-88CC-473B-9347-D79E106E6B99}">
      <dgm:prSet/>
      <dgm:spPr/>
      <dgm:t>
        <a:bodyPr/>
        <a:lstStyle/>
        <a:p>
          <a:endParaRPr lang="pt-PT"/>
        </a:p>
      </dgm:t>
    </dgm:pt>
    <dgm:pt modelId="{90CE313F-2B3F-4E7E-A897-10D5EA0D7367}" type="sibTrans" cxnId="{5ECF1F50-88CC-473B-9347-D79E106E6B99}">
      <dgm:prSet/>
      <dgm:spPr/>
      <dgm:t>
        <a:bodyPr/>
        <a:lstStyle/>
        <a:p>
          <a:endParaRPr lang="pt-PT"/>
        </a:p>
      </dgm:t>
    </dgm:pt>
    <dgm:pt modelId="{CFD42611-B887-43F5-8D2B-7F1334B1B68E}">
      <dgm:prSet phldrT="[Text]"/>
      <dgm:spPr/>
      <dgm:t>
        <a:bodyPr/>
        <a:lstStyle/>
        <a:p>
          <a:r>
            <a:rPr lang="pt-PT" dirty="0" smtClean="0"/>
            <a:t>The user interface shall be menu driven. It shall provide dialog boxes (...) for user inputs.</a:t>
          </a:r>
          <a:endParaRPr lang="pt-PT" dirty="0"/>
        </a:p>
      </dgm:t>
    </dgm:pt>
    <dgm:pt modelId="{B8419A41-2D95-47E8-B06E-61C61CAEAB8E}" type="parTrans" cxnId="{4FE22FC6-0843-4842-8EB0-D1ECF06FC1A3}">
      <dgm:prSet/>
      <dgm:spPr/>
      <dgm:t>
        <a:bodyPr/>
        <a:lstStyle/>
        <a:p>
          <a:endParaRPr lang="pt-PT"/>
        </a:p>
      </dgm:t>
    </dgm:pt>
    <dgm:pt modelId="{D1724D19-20FA-443C-B167-9D87CAA725DE}" type="sibTrans" cxnId="{4FE22FC6-0843-4842-8EB0-D1ECF06FC1A3}">
      <dgm:prSet/>
      <dgm:spPr/>
      <dgm:t>
        <a:bodyPr/>
        <a:lstStyle/>
        <a:p>
          <a:endParaRPr lang="pt-PT"/>
        </a:p>
      </dgm:t>
    </dgm:pt>
    <dgm:pt modelId="{D077C345-764B-4644-B654-11E4BEA88D58}">
      <dgm:prSet phldrT="[Text]"/>
      <dgm:spPr/>
      <dgm:t>
        <a:bodyPr/>
        <a:lstStyle/>
        <a:p>
          <a:r>
            <a:rPr lang="pt-PT" dirty="0" smtClean="0"/>
            <a:t>Clear &amp; Concise</a:t>
          </a:r>
          <a:endParaRPr lang="pt-PT" dirty="0"/>
        </a:p>
      </dgm:t>
    </dgm:pt>
    <dgm:pt modelId="{D943A247-F293-46EF-B822-8C8ABCF940B4}" type="parTrans" cxnId="{341C5338-0DC2-406A-ADBB-AE15EE20560D}">
      <dgm:prSet/>
      <dgm:spPr/>
      <dgm:t>
        <a:bodyPr/>
        <a:lstStyle/>
        <a:p>
          <a:endParaRPr lang="pt-PT"/>
        </a:p>
      </dgm:t>
    </dgm:pt>
    <dgm:pt modelId="{EC08515E-F8FF-4843-AA99-5116FD17FB72}" type="sibTrans" cxnId="{341C5338-0DC2-406A-ADBB-AE15EE20560D}">
      <dgm:prSet/>
      <dgm:spPr/>
      <dgm:t>
        <a:bodyPr/>
        <a:lstStyle/>
        <a:p>
          <a:endParaRPr lang="pt-PT"/>
        </a:p>
      </dgm:t>
    </dgm:pt>
    <dgm:pt modelId="{0B95B39E-B2A4-4995-9F27-0A25C040CB3F}">
      <dgm:prSet phldrT="[Text]"/>
      <dgm:spPr/>
      <dgm:t>
        <a:bodyPr/>
        <a:lstStyle/>
        <a:p>
          <a:r>
            <a:rPr lang="en-US" b="0" i="0" dirty="0" smtClean="0"/>
            <a:t>Sometimes the user will enter Airport Code, which the system will understand, but sometimes the closest city may replace it, so the user does not need to know what the airport code is, and it will still be understood by the system.</a:t>
          </a:r>
          <a:endParaRPr lang="pt-PT" i="0" dirty="0"/>
        </a:p>
      </dgm:t>
    </dgm:pt>
    <dgm:pt modelId="{87A67902-5EC3-4BD9-8466-8A511260E4DC}" type="parTrans" cxnId="{A2617546-07A7-422D-8265-5BFA651D9FCF}">
      <dgm:prSet/>
      <dgm:spPr/>
      <dgm:t>
        <a:bodyPr/>
        <a:lstStyle/>
        <a:p>
          <a:endParaRPr lang="pt-PT"/>
        </a:p>
      </dgm:t>
    </dgm:pt>
    <dgm:pt modelId="{17FD96CB-2CE7-4641-A6AA-005FE1D8E191}" type="sibTrans" cxnId="{A2617546-07A7-422D-8265-5BFA651D9FCF}">
      <dgm:prSet/>
      <dgm:spPr/>
      <dgm:t>
        <a:bodyPr/>
        <a:lstStyle/>
        <a:p>
          <a:endParaRPr lang="pt-PT"/>
        </a:p>
      </dgm:t>
    </dgm:pt>
    <dgm:pt modelId="{311B1305-F477-4243-B3D1-9E047ED91AFA}">
      <dgm:prSet phldrT="[Text]"/>
      <dgm:spPr/>
      <dgm:t>
        <a:bodyPr/>
        <a:lstStyle/>
        <a:p>
          <a:r>
            <a:rPr lang="en-US" b="0" i="0" dirty="0" smtClean="0"/>
            <a:t>The system shall identify the airport based on either an Airport Code or a City Name.</a:t>
          </a:r>
          <a:endParaRPr lang="pt-PT" i="0" dirty="0"/>
        </a:p>
      </dgm:t>
    </dgm:pt>
    <dgm:pt modelId="{0998D854-383F-4BE0-B86C-935E3B2ACE83}" type="parTrans" cxnId="{41371036-161C-4611-815B-C93FD3D07214}">
      <dgm:prSet/>
      <dgm:spPr/>
      <dgm:t>
        <a:bodyPr/>
        <a:lstStyle/>
        <a:p>
          <a:endParaRPr lang="pt-PT"/>
        </a:p>
      </dgm:t>
    </dgm:pt>
    <dgm:pt modelId="{639EC3DC-3623-4DCC-A05E-B0349571A95E}" type="sibTrans" cxnId="{41371036-161C-4611-815B-C93FD3D07214}">
      <dgm:prSet/>
      <dgm:spPr/>
      <dgm:t>
        <a:bodyPr/>
        <a:lstStyle/>
        <a:p>
          <a:endParaRPr lang="pt-PT"/>
        </a:p>
      </dgm:t>
    </dgm:pt>
    <dgm:pt modelId="{2830288E-6585-43E7-A93D-784BA845FB55}">
      <dgm:prSet phldrT="[Text]"/>
      <dgm:spPr/>
      <dgm:t>
        <a:bodyPr/>
        <a:lstStyle/>
        <a:p>
          <a:r>
            <a:rPr lang="pt-PT" dirty="0" smtClean="0"/>
            <a:t>Complete</a:t>
          </a:r>
          <a:endParaRPr lang="pt-PT" dirty="0"/>
        </a:p>
      </dgm:t>
    </dgm:pt>
    <dgm:pt modelId="{7BEED15E-4168-4FAD-B09C-147FFA8B8BDC}" type="parTrans" cxnId="{585F0BFE-910C-4F2E-B33D-BA374190B84D}">
      <dgm:prSet/>
      <dgm:spPr/>
      <dgm:t>
        <a:bodyPr/>
        <a:lstStyle/>
        <a:p>
          <a:endParaRPr lang="pt-PT"/>
        </a:p>
      </dgm:t>
    </dgm:pt>
    <dgm:pt modelId="{71832072-E956-424F-BA19-7B79B9CF2088}" type="sibTrans" cxnId="{585F0BFE-910C-4F2E-B33D-BA374190B84D}">
      <dgm:prSet/>
      <dgm:spPr/>
      <dgm:t>
        <a:bodyPr/>
        <a:lstStyle/>
        <a:p>
          <a:endParaRPr lang="pt-PT"/>
        </a:p>
      </dgm:t>
    </dgm:pt>
    <dgm:pt modelId="{E8BE6212-5FD1-4BE7-B557-F1C8C09F498F}">
      <dgm:prSet phldrT="[Text]"/>
      <dgm:spPr/>
      <dgm:t>
        <a:bodyPr/>
        <a:lstStyle/>
        <a:p>
          <a:r>
            <a:rPr lang="pt-PT" dirty="0" smtClean="0"/>
            <a:t>On loss of power, the battery backup must support normal operations.</a:t>
          </a:r>
          <a:endParaRPr lang="pt-PT" dirty="0"/>
        </a:p>
      </dgm:t>
    </dgm:pt>
    <dgm:pt modelId="{0374A64D-DAC0-4E16-98E0-47132150D1DA}" type="parTrans" cxnId="{DDE91FF7-7F42-44D0-B52E-E69BECD141F4}">
      <dgm:prSet/>
      <dgm:spPr/>
      <dgm:t>
        <a:bodyPr/>
        <a:lstStyle/>
        <a:p>
          <a:endParaRPr lang="pt-PT"/>
        </a:p>
      </dgm:t>
    </dgm:pt>
    <dgm:pt modelId="{5A415543-47A1-49CE-85A4-296DE24AFD75}" type="sibTrans" cxnId="{DDE91FF7-7F42-44D0-B52E-E69BECD141F4}">
      <dgm:prSet/>
      <dgm:spPr/>
      <dgm:t>
        <a:bodyPr/>
        <a:lstStyle/>
        <a:p>
          <a:endParaRPr lang="pt-PT"/>
        </a:p>
      </dgm:t>
    </dgm:pt>
    <dgm:pt modelId="{07D2F3AB-2D2C-4061-95A6-9495A7D654A0}">
      <dgm:prSet phldrT="[Text]"/>
      <dgm:spPr/>
      <dgm:t>
        <a:bodyPr/>
        <a:lstStyle/>
        <a:p>
          <a:r>
            <a:rPr lang="pt-PT" dirty="0" smtClean="0"/>
            <a:t>On loss of power, the battery backup must support normal operations for 20 minutes.</a:t>
          </a:r>
          <a:endParaRPr lang="pt-PT" dirty="0"/>
        </a:p>
      </dgm:t>
    </dgm:pt>
    <dgm:pt modelId="{B0844975-1E8A-4B7D-B9A1-132753BBC1B0}" type="parTrans" cxnId="{1A556510-0EB6-4C96-9526-6A219FC848BE}">
      <dgm:prSet/>
      <dgm:spPr/>
      <dgm:t>
        <a:bodyPr/>
        <a:lstStyle/>
        <a:p>
          <a:endParaRPr lang="pt-PT"/>
        </a:p>
      </dgm:t>
    </dgm:pt>
    <dgm:pt modelId="{DB74727E-5327-4CD9-A6F7-C9959A512804}" type="sibTrans" cxnId="{1A556510-0EB6-4C96-9526-6A219FC848BE}">
      <dgm:prSet/>
      <dgm:spPr/>
      <dgm:t>
        <a:bodyPr/>
        <a:lstStyle/>
        <a:p>
          <a:endParaRPr lang="pt-PT"/>
        </a:p>
      </dgm:t>
    </dgm:pt>
    <dgm:pt modelId="{1ABFBD90-41AD-4625-B04C-52C8BCD88D12}" type="pres">
      <dgm:prSet presAssocID="{9198AB49-4E2C-4468-9945-114E41E21D21}" presName="Name0" presStyleCnt="0">
        <dgm:presLayoutVars>
          <dgm:chMax/>
          <dgm:chPref val="3"/>
          <dgm:dir/>
          <dgm:animOne val="branch"/>
          <dgm:animLvl val="lvl"/>
        </dgm:presLayoutVars>
      </dgm:prSet>
      <dgm:spPr/>
      <dgm:t>
        <a:bodyPr/>
        <a:lstStyle/>
        <a:p>
          <a:endParaRPr lang="en-US"/>
        </a:p>
      </dgm:t>
    </dgm:pt>
    <dgm:pt modelId="{40248625-8676-4626-8E17-E503CFEF002D}" type="pres">
      <dgm:prSet presAssocID="{AFF4EE18-35B2-459E-ADFB-3D039CC3E033}" presName="composite" presStyleCnt="0"/>
      <dgm:spPr/>
    </dgm:pt>
    <dgm:pt modelId="{C869AA0E-49F6-49F6-9C64-9115ADE8BD4C}" type="pres">
      <dgm:prSet presAssocID="{AFF4EE18-35B2-459E-ADFB-3D039CC3E033}" presName="FirstChild" presStyleLbl="revTx" presStyleIdx="0" presStyleCnt="6">
        <dgm:presLayoutVars>
          <dgm:chMax val="0"/>
          <dgm:chPref val="0"/>
          <dgm:bulletEnabled val="1"/>
        </dgm:presLayoutVars>
      </dgm:prSet>
      <dgm:spPr/>
      <dgm:t>
        <a:bodyPr/>
        <a:lstStyle/>
        <a:p>
          <a:endParaRPr lang="en-US"/>
        </a:p>
      </dgm:t>
    </dgm:pt>
    <dgm:pt modelId="{CA63EDDF-99F9-468E-A607-0656054DF156}" type="pres">
      <dgm:prSet presAssocID="{AFF4EE18-35B2-459E-ADFB-3D039CC3E033}" presName="Parent" presStyleLbl="alignNode1" presStyleIdx="0" presStyleCnt="3">
        <dgm:presLayoutVars>
          <dgm:chMax val="3"/>
          <dgm:chPref val="3"/>
          <dgm:bulletEnabled val="1"/>
        </dgm:presLayoutVars>
      </dgm:prSet>
      <dgm:spPr/>
      <dgm:t>
        <a:bodyPr/>
        <a:lstStyle/>
        <a:p>
          <a:endParaRPr lang="pt-PT"/>
        </a:p>
      </dgm:t>
    </dgm:pt>
    <dgm:pt modelId="{E9F75674-37B1-4510-8A5D-FCCE387E753D}" type="pres">
      <dgm:prSet presAssocID="{AFF4EE18-35B2-459E-ADFB-3D039CC3E033}" presName="Accent" presStyleLbl="parChTrans1D1" presStyleIdx="0" presStyleCnt="3"/>
      <dgm:spPr/>
    </dgm:pt>
    <dgm:pt modelId="{4C2441E4-1ADA-4AFB-B2D4-0DF2E3A19A8B}" type="pres">
      <dgm:prSet presAssocID="{AFF4EE18-35B2-459E-ADFB-3D039CC3E033}" presName="Child" presStyleLbl="revTx" presStyleIdx="1" presStyleCnt="6">
        <dgm:presLayoutVars>
          <dgm:chMax val="0"/>
          <dgm:chPref val="0"/>
          <dgm:bulletEnabled val="1"/>
        </dgm:presLayoutVars>
      </dgm:prSet>
      <dgm:spPr/>
      <dgm:t>
        <a:bodyPr/>
        <a:lstStyle/>
        <a:p>
          <a:endParaRPr lang="pt-PT"/>
        </a:p>
      </dgm:t>
    </dgm:pt>
    <dgm:pt modelId="{D3553761-2D42-4338-BED0-1A336F9B7428}" type="pres">
      <dgm:prSet presAssocID="{3B1A1080-6FF3-4169-BDCB-9AF52E85C53C}" presName="sibTrans" presStyleCnt="0"/>
      <dgm:spPr/>
    </dgm:pt>
    <dgm:pt modelId="{88A5FB33-AF8B-4000-83D4-02A53DBBFDA1}" type="pres">
      <dgm:prSet presAssocID="{D077C345-764B-4644-B654-11E4BEA88D58}" presName="composite" presStyleCnt="0"/>
      <dgm:spPr/>
    </dgm:pt>
    <dgm:pt modelId="{5A83599C-5DFC-4BFF-990A-7330E009CE09}" type="pres">
      <dgm:prSet presAssocID="{D077C345-764B-4644-B654-11E4BEA88D58}" presName="FirstChild" presStyleLbl="revTx" presStyleIdx="2" presStyleCnt="6">
        <dgm:presLayoutVars>
          <dgm:chMax val="0"/>
          <dgm:chPref val="0"/>
          <dgm:bulletEnabled val="1"/>
        </dgm:presLayoutVars>
      </dgm:prSet>
      <dgm:spPr/>
      <dgm:t>
        <a:bodyPr/>
        <a:lstStyle/>
        <a:p>
          <a:endParaRPr lang="pt-PT"/>
        </a:p>
      </dgm:t>
    </dgm:pt>
    <dgm:pt modelId="{68DF8D72-18B5-4AD1-A173-5057FF3E4F23}" type="pres">
      <dgm:prSet presAssocID="{D077C345-764B-4644-B654-11E4BEA88D58}" presName="Parent" presStyleLbl="alignNode1" presStyleIdx="1" presStyleCnt="3">
        <dgm:presLayoutVars>
          <dgm:chMax val="3"/>
          <dgm:chPref val="3"/>
          <dgm:bulletEnabled val="1"/>
        </dgm:presLayoutVars>
      </dgm:prSet>
      <dgm:spPr/>
      <dgm:t>
        <a:bodyPr/>
        <a:lstStyle/>
        <a:p>
          <a:endParaRPr lang="pt-PT"/>
        </a:p>
      </dgm:t>
    </dgm:pt>
    <dgm:pt modelId="{32480840-0AD1-4C05-8B6A-D006357751EA}" type="pres">
      <dgm:prSet presAssocID="{D077C345-764B-4644-B654-11E4BEA88D58}" presName="Accent" presStyleLbl="parChTrans1D1" presStyleIdx="1" presStyleCnt="3"/>
      <dgm:spPr/>
    </dgm:pt>
    <dgm:pt modelId="{B163D1DA-3973-4150-8732-751B0C0EFAC7}" type="pres">
      <dgm:prSet presAssocID="{D077C345-764B-4644-B654-11E4BEA88D58}" presName="Child" presStyleLbl="revTx" presStyleIdx="3" presStyleCnt="6">
        <dgm:presLayoutVars>
          <dgm:chMax val="0"/>
          <dgm:chPref val="0"/>
          <dgm:bulletEnabled val="1"/>
        </dgm:presLayoutVars>
      </dgm:prSet>
      <dgm:spPr/>
      <dgm:t>
        <a:bodyPr/>
        <a:lstStyle/>
        <a:p>
          <a:endParaRPr lang="pt-PT"/>
        </a:p>
      </dgm:t>
    </dgm:pt>
    <dgm:pt modelId="{BB097D4C-318C-4DED-8710-D6ABBFB3819D}" type="pres">
      <dgm:prSet presAssocID="{EC08515E-F8FF-4843-AA99-5116FD17FB72}" presName="sibTrans" presStyleCnt="0"/>
      <dgm:spPr/>
    </dgm:pt>
    <dgm:pt modelId="{49352ECD-F132-4B42-96E9-2351B7BF9D45}" type="pres">
      <dgm:prSet presAssocID="{2830288E-6585-43E7-A93D-784BA845FB55}" presName="composite" presStyleCnt="0"/>
      <dgm:spPr/>
    </dgm:pt>
    <dgm:pt modelId="{37B4723B-2ED7-4575-9DA8-749916CA5247}" type="pres">
      <dgm:prSet presAssocID="{2830288E-6585-43E7-A93D-784BA845FB55}" presName="FirstChild" presStyleLbl="revTx" presStyleIdx="4" presStyleCnt="6">
        <dgm:presLayoutVars>
          <dgm:chMax val="0"/>
          <dgm:chPref val="0"/>
          <dgm:bulletEnabled val="1"/>
        </dgm:presLayoutVars>
      </dgm:prSet>
      <dgm:spPr/>
      <dgm:t>
        <a:bodyPr/>
        <a:lstStyle/>
        <a:p>
          <a:endParaRPr lang="en-US"/>
        </a:p>
      </dgm:t>
    </dgm:pt>
    <dgm:pt modelId="{65E681B8-808D-4B9F-9979-5EC9EF88FA30}" type="pres">
      <dgm:prSet presAssocID="{2830288E-6585-43E7-A93D-784BA845FB55}" presName="Parent" presStyleLbl="alignNode1" presStyleIdx="2" presStyleCnt="3">
        <dgm:presLayoutVars>
          <dgm:chMax val="3"/>
          <dgm:chPref val="3"/>
          <dgm:bulletEnabled val="1"/>
        </dgm:presLayoutVars>
      </dgm:prSet>
      <dgm:spPr/>
      <dgm:t>
        <a:bodyPr/>
        <a:lstStyle/>
        <a:p>
          <a:endParaRPr lang="en-US"/>
        </a:p>
      </dgm:t>
    </dgm:pt>
    <dgm:pt modelId="{E386E952-F339-4A7C-80EF-5B8EF8F6E062}" type="pres">
      <dgm:prSet presAssocID="{2830288E-6585-43E7-A93D-784BA845FB55}" presName="Accent" presStyleLbl="parChTrans1D1" presStyleIdx="2" presStyleCnt="3"/>
      <dgm:spPr/>
    </dgm:pt>
    <dgm:pt modelId="{9A873A88-F1DE-4708-BDB9-DFA0E752BE75}" type="pres">
      <dgm:prSet presAssocID="{2830288E-6585-43E7-A93D-784BA845FB55}" presName="Child" presStyleLbl="revTx" presStyleIdx="5" presStyleCnt="6">
        <dgm:presLayoutVars>
          <dgm:chMax val="0"/>
          <dgm:chPref val="0"/>
          <dgm:bulletEnabled val="1"/>
        </dgm:presLayoutVars>
      </dgm:prSet>
      <dgm:spPr/>
      <dgm:t>
        <a:bodyPr/>
        <a:lstStyle/>
        <a:p>
          <a:endParaRPr lang="pt-PT"/>
        </a:p>
      </dgm:t>
    </dgm:pt>
  </dgm:ptLst>
  <dgm:cxnLst>
    <dgm:cxn modelId="{A2617546-07A7-422D-8265-5BFA651D9FCF}" srcId="{D077C345-764B-4644-B654-11E4BEA88D58}" destId="{0B95B39E-B2A4-4995-9F27-0A25C040CB3F}" srcOrd="0" destOrd="0" parTransId="{87A67902-5EC3-4BD9-8466-8A511260E4DC}" sibTransId="{17FD96CB-2CE7-4641-A6AA-005FE1D8E191}"/>
    <dgm:cxn modelId="{6A6CC6D6-A456-442A-8E82-311C90054EE1}" type="presOf" srcId="{CFD42611-B887-43F5-8D2B-7F1334B1B68E}" destId="{4C2441E4-1ADA-4AFB-B2D4-0DF2E3A19A8B}" srcOrd="0" destOrd="0" presId="urn:microsoft.com/office/officeart/2011/layout/TabList"/>
    <dgm:cxn modelId="{3F3E175D-A0D3-44BE-B371-68A3A592087D}" type="presOf" srcId="{07D2F3AB-2D2C-4061-95A6-9495A7D654A0}" destId="{9A873A88-F1DE-4708-BDB9-DFA0E752BE75}" srcOrd="0" destOrd="0" presId="urn:microsoft.com/office/officeart/2011/layout/TabList"/>
    <dgm:cxn modelId="{5ECF1F50-88CC-473B-9347-D79E106E6B99}" srcId="{AFF4EE18-35B2-459E-ADFB-3D039CC3E033}" destId="{EBE6FF04-FAE3-48D8-A89F-CD17BC19248D}" srcOrd="0" destOrd="0" parTransId="{D91D892C-8F7A-43B6-BEEC-715B67B57453}" sibTransId="{90CE313F-2B3F-4E7E-A897-10D5EA0D7367}"/>
    <dgm:cxn modelId="{1FFE3E35-AAF6-406F-8F49-D4E332D6FA54}" type="presOf" srcId="{EBE6FF04-FAE3-48D8-A89F-CD17BC19248D}" destId="{C869AA0E-49F6-49F6-9C64-9115ADE8BD4C}" srcOrd="0" destOrd="0" presId="urn:microsoft.com/office/officeart/2011/layout/TabList"/>
    <dgm:cxn modelId="{39A3E5BE-6989-4D99-B2F9-7959E0D49E85}" srcId="{9198AB49-4E2C-4468-9945-114E41E21D21}" destId="{AFF4EE18-35B2-459E-ADFB-3D039CC3E033}" srcOrd="0" destOrd="0" parTransId="{BAB7F58D-D5FC-4D7F-A9CF-09861E83EE5E}" sibTransId="{3B1A1080-6FF3-4169-BDCB-9AF52E85C53C}"/>
    <dgm:cxn modelId="{341C5338-0DC2-406A-ADBB-AE15EE20560D}" srcId="{9198AB49-4E2C-4468-9945-114E41E21D21}" destId="{D077C345-764B-4644-B654-11E4BEA88D58}" srcOrd="1" destOrd="0" parTransId="{D943A247-F293-46EF-B822-8C8ABCF940B4}" sibTransId="{EC08515E-F8FF-4843-AA99-5116FD17FB72}"/>
    <dgm:cxn modelId="{F6C07BAD-2ADF-43D6-9F4E-15D5A2DC9364}" type="presOf" srcId="{D077C345-764B-4644-B654-11E4BEA88D58}" destId="{68DF8D72-18B5-4AD1-A173-5057FF3E4F23}" srcOrd="0" destOrd="0" presId="urn:microsoft.com/office/officeart/2011/layout/TabList"/>
    <dgm:cxn modelId="{157B68CE-72D7-48AC-A463-C15A7C50540A}" type="presOf" srcId="{9198AB49-4E2C-4468-9945-114E41E21D21}" destId="{1ABFBD90-41AD-4625-B04C-52C8BCD88D12}" srcOrd="0" destOrd="0" presId="urn:microsoft.com/office/officeart/2011/layout/TabList"/>
    <dgm:cxn modelId="{41371036-161C-4611-815B-C93FD3D07214}" srcId="{D077C345-764B-4644-B654-11E4BEA88D58}" destId="{311B1305-F477-4243-B3D1-9E047ED91AFA}" srcOrd="1" destOrd="0" parTransId="{0998D854-383F-4BE0-B86C-935E3B2ACE83}" sibTransId="{639EC3DC-3623-4DCC-A05E-B0349571A95E}"/>
    <dgm:cxn modelId="{9E557DA6-85AA-401F-9398-E2D85110F112}" type="presOf" srcId="{AFF4EE18-35B2-459E-ADFB-3D039CC3E033}" destId="{CA63EDDF-99F9-468E-A607-0656054DF156}" srcOrd="0" destOrd="0" presId="urn:microsoft.com/office/officeart/2011/layout/TabList"/>
    <dgm:cxn modelId="{8993C36D-CDAD-4DC8-A7AC-0C2AC31C9E48}" type="presOf" srcId="{2830288E-6585-43E7-A93D-784BA845FB55}" destId="{65E681B8-808D-4B9F-9979-5EC9EF88FA30}" srcOrd="0" destOrd="0" presId="urn:microsoft.com/office/officeart/2011/layout/TabList"/>
    <dgm:cxn modelId="{31A9667A-0FFC-4537-BCC8-E0E38EDEAA6E}" type="presOf" srcId="{0B95B39E-B2A4-4995-9F27-0A25C040CB3F}" destId="{5A83599C-5DFC-4BFF-990A-7330E009CE09}" srcOrd="0" destOrd="0" presId="urn:microsoft.com/office/officeart/2011/layout/TabList"/>
    <dgm:cxn modelId="{4FE22FC6-0843-4842-8EB0-D1ECF06FC1A3}" srcId="{AFF4EE18-35B2-459E-ADFB-3D039CC3E033}" destId="{CFD42611-B887-43F5-8D2B-7F1334B1B68E}" srcOrd="1" destOrd="0" parTransId="{B8419A41-2D95-47E8-B06E-61C61CAEAB8E}" sibTransId="{D1724D19-20FA-443C-B167-9D87CAA725DE}"/>
    <dgm:cxn modelId="{1A556510-0EB6-4C96-9526-6A219FC848BE}" srcId="{2830288E-6585-43E7-A93D-784BA845FB55}" destId="{07D2F3AB-2D2C-4061-95A6-9495A7D654A0}" srcOrd="1" destOrd="0" parTransId="{B0844975-1E8A-4B7D-B9A1-132753BBC1B0}" sibTransId="{DB74727E-5327-4CD9-A6F7-C9959A512804}"/>
    <dgm:cxn modelId="{585F0BFE-910C-4F2E-B33D-BA374190B84D}" srcId="{9198AB49-4E2C-4468-9945-114E41E21D21}" destId="{2830288E-6585-43E7-A93D-784BA845FB55}" srcOrd="2" destOrd="0" parTransId="{7BEED15E-4168-4FAD-B09C-147FFA8B8BDC}" sibTransId="{71832072-E956-424F-BA19-7B79B9CF2088}"/>
    <dgm:cxn modelId="{362C4480-8A27-4D1E-BE09-0B8AF770B5EF}" type="presOf" srcId="{E8BE6212-5FD1-4BE7-B557-F1C8C09F498F}" destId="{37B4723B-2ED7-4575-9DA8-749916CA5247}" srcOrd="0" destOrd="0" presId="urn:microsoft.com/office/officeart/2011/layout/TabList"/>
    <dgm:cxn modelId="{DDE91FF7-7F42-44D0-B52E-E69BECD141F4}" srcId="{2830288E-6585-43E7-A93D-784BA845FB55}" destId="{E8BE6212-5FD1-4BE7-B557-F1C8C09F498F}" srcOrd="0" destOrd="0" parTransId="{0374A64D-DAC0-4E16-98E0-47132150D1DA}" sibTransId="{5A415543-47A1-49CE-85A4-296DE24AFD75}"/>
    <dgm:cxn modelId="{557AC167-F0A2-4A6E-B968-A94B2F8BCA38}" type="presOf" srcId="{311B1305-F477-4243-B3D1-9E047ED91AFA}" destId="{B163D1DA-3973-4150-8732-751B0C0EFAC7}" srcOrd="0" destOrd="0" presId="urn:microsoft.com/office/officeart/2011/layout/TabList"/>
    <dgm:cxn modelId="{3A56723E-DD54-4082-96FF-9BD5A53E65A9}" type="presParOf" srcId="{1ABFBD90-41AD-4625-B04C-52C8BCD88D12}" destId="{40248625-8676-4626-8E17-E503CFEF002D}" srcOrd="0" destOrd="0" presId="urn:microsoft.com/office/officeart/2011/layout/TabList"/>
    <dgm:cxn modelId="{1E7F3FA4-F05A-42F7-BBAC-AF5684522507}" type="presParOf" srcId="{40248625-8676-4626-8E17-E503CFEF002D}" destId="{C869AA0E-49F6-49F6-9C64-9115ADE8BD4C}" srcOrd="0" destOrd="0" presId="urn:microsoft.com/office/officeart/2011/layout/TabList"/>
    <dgm:cxn modelId="{B8EC4672-3ED9-4233-A843-754586F338EB}" type="presParOf" srcId="{40248625-8676-4626-8E17-E503CFEF002D}" destId="{CA63EDDF-99F9-468E-A607-0656054DF156}" srcOrd="1" destOrd="0" presId="urn:microsoft.com/office/officeart/2011/layout/TabList"/>
    <dgm:cxn modelId="{A81D97B6-3789-4DAB-AE81-3313CCB10B99}" type="presParOf" srcId="{40248625-8676-4626-8E17-E503CFEF002D}" destId="{E9F75674-37B1-4510-8A5D-FCCE387E753D}" srcOrd="2" destOrd="0" presId="urn:microsoft.com/office/officeart/2011/layout/TabList"/>
    <dgm:cxn modelId="{F3D5AAD9-5C2B-440C-B304-63206A1D319F}" type="presParOf" srcId="{1ABFBD90-41AD-4625-B04C-52C8BCD88D12}" destId="{4C2441E4-1ADA-4AFB-B2D4-0DF2E3A19A8B}" srcOrd="1" destOrd="0" presId="urn:microsoft.com/office/officeart/2011/layout/TabList"/>
    <dgm:cxn modelId="{C2DA0AB5-D16E-4248-A39C-71448EABD456}" type="presParOf" srcId="{1ABFBD90-41AD-4625-B04C-52C8BCD88D12}" destId="{D3553761-2D42-4338-BED0-1A336F9B7428}" srcOrd="2" destOrd="0" presId="urn:microsoft.com/office/officeart/2011/layout/TabList"/>
    <dgm:cxn modelId="{04B5F346-93EE-45E2-881A-2EC41903E2CE}" type="presParOf" srcId="{1ABFBD90-41AD-4625-B04C-52C8BCD88D12}" destId="{88A5FB33-AF8B-4000-83D4-02A53DBBFDA1}" srcOrd="3" destOrd="0" presId="urn:microsoft.com/office/officeart/2011/layout/TabList"/>
    <dgm:cxn modelId="{E7A20E37-E88D-4371-9CCD-7F9795169CF8}" type="presParOf" srcId="{88A5FB33-AF8B-4000-83D4-02A53DBBFDA1}" destId="{5A83599C-5DFC-4BFF-990A-7330E009CE09}" srcOrd="0" destOrd="0" presId="urn:microsoft.com/office/officeart/2011/layout/TabList"/>
    <dgm:cxn modelId="{497E4AE3-6A48-4824-9764-7FE66D4F83E7}" type="presParOf" srcId="{88A5FB33-AF8B-4000-83D4-02A53DBBFDA1}" destId="{68DF8D72-18B5-4AD1-A173-5057FF3E4F23}" srcOrd="1" destOrd="0" presId="urn:microsoft.com/office/officeart/2011/layout/TabList"/>
    <dgm:cxn modelId="{0560E87A-61B6-4F27-B689-A6514BDBA713}" type="presParOf" srcId="{88A5FB33-AF8B-4000-83D4-02A53DBBFDA1}" destId="{32480840-0AD1-4C05-8B6A-D006357751EA}" srcOrd="2" destOrd="0" presId="urn:microsoft.com/office/officeart/2011/layout/TabList"/>
    <dgm:cxn modelId="{FE172A38-3B9E-4ED9-A3F2-C1B84D6CF71C}" type="presParOf" srcId="{1ABFBD90-41AD-4625-B04C-52C8BCD88D12}" destId="{B163D1DA-3973-4150-8732-751B0C0EFAC7}" srcOrd="4" destOrd="0" presId="urn:microsoft.com/office/officeart/2011/layout/TabList"/>
    <dgm:cxn modelId="{1EA09FD9-7BE4-4487-945E-1A1CE03C0BCE}" type="presParOf" srcId="{1ABFBD90-41AD-4625-B04C-52C8BCD88D12}" destId="{BB097D4C-318C-4DED-8710-D6ABBFB3819D}" srcOrd="5" destOrd="0" presId="urn:microsoft.com/office/officeart/2011/layout/TabList"/>
    <dgm:cxn modelId="{EBAD0867-0B1B-484E-B3DF-98CFAFBE59C8}" type="presParOf" srcId="{1ABFBD90-41AD-4625-B04C-52C8BCD88D12}" destId="{49352ECD-F132-4B42-96E9-2351B7BF9D45}" srcOrd="6" destOrd="0" presId="urn:microsoft.com/office/officeart/2011/layout/TabList"/>
    <dgm:cxn modelId="{1113EF17-2DC3-4D9D-980D-1E227A8AEBFC}" type="presParOf" srcId="{49352ECD-F132-4B42-96E9-2351B7BF9D45}" destId="{37B4723B-2ED7-4575-9DA8-749916CA5247}" srcOrd="0" destOrd="0" presId="urn:microsoft.com/office/officeart/2011/layout/TabList"/>
    <dgm:cxn modelId="{2C5CD15B-EDF4-4CE4-87B8-0D5D1042CA0B}" type="presParOf" srcId="{49352ECD-F132-4B42-96E9-2351B7BF9D45}" destId="{65E681B8-808D-4B9F-9979-5EC9EF88FA30}" srcOrd="1" destOrd="0" presId="urn:microsoft.com/office/officeart/2011/layout/TabList"/>
    <dgm:cxn modelId="{42BAF8EF-6B8F-4CBA-A106-BD1D3A4AB6F3}" type="presParOf" srcId="{49352ECD-F132-4B42-96E9-2351B7BF9D45}" destId="{E386E952-F339-4A7C-80EF-5B8EF8F6E062}" srcOrd="2" destOrd="0" presId="urn:microsoft.com/office/officeart/2011/layout/TabList"/>
    <dgm:cxn modelId="{FA77614F-1861-44F5-925B-847447471C60}" type="presParOf" srcId="{1ABFBD90-41AD-4625-B04C-52C8BCD88D12}" destId="{9A873A88-F1DE-4708-BDB9-DFA0E752BE75}" srcOrd="7" destOrd="0" presId="urn:microsoft.com/office/officeart/2011/layout/Tab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198AB49-4E2C-4468-9945-114E41E21D21}" type="doc">
      <dgm:prSet loTypeId="urn:microsoft.com/office/officeart/2011/layout/TabList" loCatId="list" qsTypeId="urn:microsoft.com/office/officeart/2005/8/quickstyle/simple1" qsCatId="simple" csTypeId="urn:microsoft.com/office/officeart/2005/8/colors/colorful1" csCatId="colorful" phldr="1"/>
      <dgm:spPr/>
      <dgm:t>
        <a:bodyPr/>
        <a:lstStyle/>
        <a:p>
          <a:endParaRPr lang="pt-PT"/>
        </a:p>
      </dgm:t>
    </dgm:pt>
    <dgm:pt modelId="{2A744E9C-0C8A-4FEE-9BA8-EAA0EDEE0B42}">
      <dgm:prSet phldrT="[Text]"/>
      <dgm:spPr/>
      <dgm:t>
        <a:bodyPr/>
        <a:lstStyle/>
        <a:p>
          <a:r>
            <a:rPr lang="pt-PT" dirty="0" smtClean="0"/>
            <a:t>Consistent</a:t>
          </a:r>
          <a:endParaRPr lang="pt-PT" dirty="0"/>
        </a:p>
      </dgm:t>
    </dgm:pt>
    <dgm:pt modelId="{1ABE9ACE-6F22-4153-9229-376840214CE0}" type="parTrans" cxnId="{D0DBF150-C78B-4AE0-9287-2273337E191B}">
      <dgm:prSet/>
      <dgm:spPr/>
      <dgm:t>
        <a:bodyPr/>
        <a:lstStyle/>
        <a:p>
          <a:endParaRPr lang="pt-PT"/>
        </a:p>
      </dgm:t>
    </dgm:pt>
    <dgm:pt modelId="{C6CA4E08-4F13-483E-9E1F-1C5E35D98B7E}" type="sibTrans" cxnId="{D0DBF150-C78B-4AE0-9287-2273337E191B}">
      <dgm:prSet/>
      <dgm:spPr/>
      <dgm:t>
        <a:bodyPr/>
        <a:lstStyle/>
        <a:p>
          <a:endParaRPr lang="pt-PT"/>
        </a:p>
      </dgm:t>
    </dgm:pt>
    <dgm:pt modelId="{6B3EC2AA-8B34-473B-93A4-BF56B9FCF282}">
      <dgm:prSet phldrT="[Text]"/>
      <dgm:spPr/>
      <dgm:t>
        <a:bodyPr/>
        <a:lstStyle/>
        <a:p>
          <a:r>
            <a:rPr lang="en-US" b="1" i="1" dirty="0" smtClean="0"/>
            <a:t>REQ1: </a:t>
          </a:r>
          <a:r>
            <a:rPr lang="en-US" b="0" i="1" dirty="0" smtClean="0"/>
            <a:t>Dates shall be displayed in the mm/dd/yyyy format. </a:t>
          </a:r>
          <a:r>
            <a:rPr lang="en-US" b="1" i="1" dirty="0" smtClean="0"/>
            <a:t>REQ2:</a:t>
          </a:r>
          <a:r>
            <a:rPr lang="en-US" b="1" i="1" baseline="0" dirty="0" smtClean="0"/>
            <a:t> </a:t>
          </a:r>
          <a:r>
            <a:rPr lang="en-US" b="0" i="1" dirty="0" smtClean="0"/>
            <a:t>Dates </a:t>
          </a:r>
          <a:r>
            <a:rPr lang="en-US" b="0" i="1" dirty="0" smtClean="0"/>
            <a:t>shall be displayed in the dd/mm/yyyy format.</a:t>
          </a:r>
          <a:endParaRPr lang="pt-PT" dirty="0"/>
        </a:p>
      </dgm:t>
    </dgm:pt>
    <dgm:pt modelId="{8EBA9291-B880-41B4-B5D3-7C6B0E8E8D8F}" type="parTrans" cxnId="{C8FF3522-0114-474A-B2E2-4B289756CDDA}">
      <dgm:prSet/>
      <dgm:spPr/>
      <dgm:t>
        <a:bodyPr/>
        <a:lstStyle/>
        <a:p>
          <a:endParaRPr lang="pt-PT"/>
        </a:p>
      </dgm:t>
    </dgm:pt>
    <dgm:pt modelId="{EBC55474-EF2F-45EA-824A-6200DE0FEDD5}" type="sibTrans" cxnId="{C8FF3522-0114-474A-B2E2-4B289756CDDA}">
      <dgm:prSet/>
      <dgm:spPr/>
      <dgm:t>
        <a:bodyPr/>
        <a:lstStyle/>
        <a:p>
          <a:endParaRPr lang="pt-PT"/>
        </a:p>
      </dgm:t>
    </dgm:pt>
    <dgm:pt modelId="{3597F046-1784-422D-890D-AD78E887D760}">
      <dgm:prSet phldrT="[Text]"/>
      <dgm:spPr/>
      <dgm:t>
        <a:bodyPr/>
        <a:lstStyle/>
        <a:p>
          <a:r>
            <a:rPr lang="pt-PT" dirty="0" smtClean="0"/>
            <a:t>Traceable</a:t>
          </a:r>
          <a:endParaRPr lang="pt-PT" dirty="0"/>
        </a:p>
      </dgm:t>
    </dgm:pt>
    <dgm:pt modelId="{94A0D855-5A80-4533-ABA5-95B6522346AC}" type="parTrans" cxnId="{C52BF4FC-40B3-427B-997F-63F461B044A2}">
      <dgm:prSet/>
      <dgm:spPr/>
      <dgm:t>
        <a:bodyPr/>
        <a:lstStyle/>
        <a:p>
          <a:endParaRPr lang="pt-PT"/>
        </a:p>
      </dgm:t>
    </dgm:pt>
    <dgm:pt modelId="{1BE2AA0B-1F2E-4E76-A5E9-86607575AE55}" type="sibTrans" cxnId="{C52BF4FC-40B3-427B-997F-63F461B044A2}">
      <dgm:prSet/>
      <dgm:spPr/>
      <dgm:t>
        <a:bodyPr/>
        <a:lstStyle/>
        <a:p>
          <a:endParaRPr lang="pt-PT"/>
        </a:p>
      </dgm:t>
    </dgm:pt>
    <dgm:pt modelId="{4A4CA593-166F-4174-ADDF-B39114A580FF}">
      <dgm:prSet phldrT="[Text]"/>
      <dgm:spPr/>
      <dgm:t>
        <a:bodyPr/>
        <a:lstStyle/>
        <a:p>
          <a:r>
            <a:rPr lang="pt-PT" dirty="0" smtClean="0"/>
            <a:t>REQ1: The system must generate a batch end report and a discrepancy report when a batch is aborted.</a:t>
          </a:r>
          <a:endParaRPr lang="pt-PT" dirty="0"/>
        </a:p>
      </dgm:t>
    </dgm:pt>
    <dgm:pt modelId="{195D3950-D5DD-43BF-BCAC-AC8553E8FE52}" type="parTrans" cxnId="{94EE565E-937B-47D8-8822-5DE768C7122C}">
      <dgm:prSet/>
      <dgm:spPr/>
      <dgm:t>
        <a:bodyPr/>
        <a:lstStyle/>
        <a:p>
          <a:endParaRPr lang="pt-PT"/>
        </a:p>
      </dgm:t>
    </dgm:pt>
    <dgm:pt modelId="{96ABA652-2BC4-4DD1-A1C1-F3A67B6716A5}" type="sibTrans" cxnId="{94EE565E-937B-47D8-8822-5DE768C7122C}">
      <dgm:prSet/>
      <dgm:spPr/>
      <dgm:t>
        <a:bodyPr/>
        <a:lstStyle/>
        <a:p>
          <a:endParaRPr lang="pt-PT"/>
        </a:p>
      </dgm:t>
    </dgm:pt>
    <dgm:pt modelId="{5461327B-11E8-445A-BA25-5F0E29D4BAC6}">
      <dgm:prSet phldrT="[Text]"/>
      <dgm:spPr/>
      <dgm:t>
        <a:bodyPr/>
        <a:lstStyle/>
        <a:p>
          <a:r>
            <a:rPr lang="pt-PT" dirty="0" smtClean="0"/>
            <a:t>REQ1.1: The system must generate a batch end report when a batch is aborted.</a:t>
          </a:r>
          <a:endParaRPr lang="pt-PT" dirty="0"/>
        </a:p>
      </dgm:t>
    </dgm:pt>
    <dgm:pt modelId="{07165B55-C775-4A2F-BF15-C14C6B8D023D}" type="parTrans" cxnId="{59DB379A-F190-484B-8846-D620792C08CC}">
      <dgm:prSet/>
      <dgm:spPr/>
      <dgm:t>
        <a:bodyPr/>
        <a:lstStyle/>
        <a:p>
          <a:endParaRPr lang="pt-PT"/>
        </a:p>
      </dgm:t>
    </dgm:pt>
    <dgm:pt modelId="{9CA696A3-3F35-458E-9420-FECDF162C7D6}" type="sibTrans" cxnId="{59DB379A-F190-484B-8846-D620792C08CC}">
      <dgm:prSet/>
      <dgm:spPr/>
      <dgm:t>
        <a:bodyPr/>
        <a:lstStyle/>
        <a:p>
          <a:endParaRPr lang="pt-PT"/>
        </a:p>
      </dgm:t>
    </dgm:pt>
    <dgm:pt modelId="{3F28612C-984F-4628-9645-EA12933A1052}">
      <dgm:prSet phldrT="[Text]"/>
      <dgm:spPr/>
      <dgm:t>
        <a:bodyPr/>
        <a:lstStyle/>
        <a:p>
          <a:r>
            <a:rPr lang="en-US" b="1" i="1" dirty="0" smtClean="0"/>
            <a:t>REQ1: </a:t>
          </a:r>
          <a:r>
            <a:rPr lang="en-US" b="0" i="1" dirty="0" smtClean="0"/>
            <a:t>For users in the U.S., dates shall be displayed in the mm/dd/yyyy format.</a:t>
          </a:r>
          <a:endParaRPr lang="pt-PT" dirty="0"/>
        </a:p>
      </dgm:t>
    </dgm:pt>
    <dgm:pt modelId="{11A35AB0-04B3-494D-A973-50A675579EC9}" type="parTrans" cxnId="{048E94EB-DA44-4580-B978-F5F8B88197F2}">
      <dgm:prSet/>
      <dgm:spPr/>
      <dgm:t>
        <a:bodyPr/>
        <a:lstStyle/>
        <a:p>
          <a:endParaRPr lang="pt-PT"/>
        </a:p>
      </dgm:t>
    </dgm:pt>
    <dgm:pt modelId="{730156A4-C5F9-4D03-92E1-6EB20253D44B}" type="sibTrans" cxnId="{048E94EB-DA44-4580-B978-F5F8B88197F2}">
      <dgm:prSet/>
      <dgm:spPr/>
      <dgm:t>
        <a:bodyPr/>
        <a:lstStyle/>
        <a:p>
          <a:endParaRPr lang="pt-PT"/>
        </a:p>
      </dgm:t>
    </dgm:pt>
    <dgm:pt modelId="{3A84FD6A-518A-4919-9E05-CB876FE9666E}">
      <dgm:prSet phldrT="[Text]"/>
      <dgm:spPr/>
      <dgm:t>
        <a:bodyPr/>
        <a:lstStyle/>
        <a:p>
          <a:r>
            <a:rPr lang="en-US" b="1" i="1" dirty="0" smtClean="0"/>
            <a:t>REQ2: </a:t>
          </a:r>
          <a:r>
            <a:rPr lang="en-US" b="0" i="1" dirty="0" smtClean="0"/>
            <a:t>For users in France, dates shall be displayed in the dd/mm/yyyy format.</a:t>
          </a:r>
          <a:endParaRPr lang="pt-PT" dirty="0"/>
        </a:p>
      </dgm:t>
    </dgm:pt>
    <dgm:pt modelId="{40AAAACB-9FB5-4884-BB48-C8BD232E849B}" type="parTrans" cxnId="{B4A41EE9-D0D9-4CC4-99AE-1385B5C9F9D8}">
      <dgm:prSet/>
      <dgm:spPr/>
      <dgm:t>
        <a:bodyPr/>
        <a:lstStyle/>
        <a:p>
          <a:endParaRPr lang="pt-PT"/>
        </a:p>
      </dgm:t>
    </dgm:pt>
    <dgm:pt modelId="{EB1D7F8E-D72C-4032-BC58-FB7BCD233768}" type="sibTrans" cxnId="{B4A41EE9-D0D9-4CC4-99AE-1385B5C9F9D8}">
      <dgm:prSet/>
      <dgm:spPr/>
      <dgm:t>
        <a:bodyPr/>
        <a:lstStyle/>
        <a:p>
          <a:endParaRPr lang="pt-PT"/>
        </a:p>
      </dgm:t>
    </dgm:pt>
    <dgm:pt modelId="{09789BB0-E190-4875-8C1E-786CC9869385}">
      <dgm:prSet phldrT="[Text]"/>
      <dgm:spPr/>
      <dgm:t>
        <a:bodyPr/>
        <a:lstStyle/>
        <a:p>
          <a:r>
            <a:rPr lang="en-US" b="0" i="0" dirty="0" smtClean="0"/>
            <a:t>This can eventually lead to the following requirement: 				“</a:t>
          </a:r>
          <a:r>
            <a:rPr lang="en-US" b="1" i="1" dirty="0" smtClean="0"/>
            <a:t>REQ3</a:t>
          </a:r>
          <a:r>
            <a:rPr lang="en-US" b="0" i="1" dirty="0" smtClean="0"/>
            <a:t>: Dates shall be displayed based on the format defined in the user’s web browser.”</a:t>
          </a:r>
          <a:endParaRPr lang="pt-PT" dirty="0"/>
        </a:p>
      </dgm:t>
    </dgm:pt>
    <dgm:pt modelId="{6CA872BC-8980-401B-BAB3-3C34E5FC125D}" type="parTrans" cxnId="{31BA4B0A-FFE6-4A8F-BA2E-043F26C3A994}">
      <dgm:prSet/>
      <dgm:spPr/>
      <dgm:t>
        <a:bodyPr/>
        <a:lstStyle/>
        <a:p>
          <a:endParaRPr lang="pt-PT"/>
        </a:p>
      </dgm:t>
    </dgm:pt>
    <dgm:pt modelId="{16A07132-9B06-4A2B-A7EB-1516630EC462}" type="sibTrans" cxnId="{31BA4B0A-FFE6-4A8F-BA2E-043F26C3A994}">
      <dgm:prSet/>
      <dgm:spPr/>
      <dgm:t>
        <a:bodyPr/>
        <a:lstStyle/>
        <a:p>
          <a:endParaRPr lang="pt-PT"/>
        </a:p>
      </dgm:t>
    </dgm:pt>
    <dgm:pt modelId="{D044DBAE-A79D-48A2-AC5E-2FC0FFF2338E}">
      <dgm:prSet phldrT="[Text]"/>
      <dgm:spPr/>
      <dgm:t>
        <a:bodyPr/>
        <a:lstStyle/>
        <a:p>
          <a:r>
            <a:rPr lang="pt-PT" dirty="0" smtClean="0"/>
            <a:t>REQ1.2: The system must generate a discrepancy report when a batch is completed or aborted.</a:t>
          </a:r>
          <a:endParaRPr lang="pt-PT" dirty="0"/>
        </a:p>
      </dgm:t>
    </dgm:pt>
    <dgm:pt modelId="{4E002345-8085-421A-BF3D-86171B93D969}" type="parTrans" cxnId="{9B0DBB93-48F3-4A08-A43D-5242F432086B}">
      <dgm:prSet/>
      <dgm:spPr/>
      <dgm:t>
        <a:bodyPr/>
        <a:lstStyle/>
        <a:p>
          <a:endParaRPr lang="pt-PT"/>
        </a:p>
      </dgm:t>
    </dgm:pt>
    <dgm:pt modelId="{1869527F-D16C-42F7-83CC-70218AE18647}" type="sibTrans" cxnId="{9B0DBB93-48F3-4A08-A43D-5242F432086B}">
      <dgm:prSet/>
      <dgm:spPr/>
      <dgm:t>
        <a:bodyPr/>
        <a:lstStyle/>
        <a:p>
          <a:endParaRPr lang="pt-PT"/>
        </a:p>
      </dgm:t>
    </dgm:pt>
    <dgm:pt modelId="{1ABFBD90-41AD-4625-B04C-52C8BCD88D12}" type="pres">
      <dgm:prSet presAssocID="{9198AB49-4E2C-4468-9945-114E41E21D21}" presName="Name0" presStyleCnt="0">
        <dgm:presLayoutVars>
          <dgm:chMax/>
          <dgm:chPref val="3"/>
          <dgm:dir/>
          <dgm:animOne val="branch"/>
          <dgm:animLvl val="lvl"/>
        </dgm:presLayoutVars>
      </dgm:prSet>
      <dgm:spPr/>
      <dgm:t>
        <a:bodyPr/>
        <a:lstStyle/>
        <a:p>
          <a:endParaRPr lang="en-US"/>
        </a:p>
      </dgm:t>
    </dgm:pt>
    <dgm:pt modelId="{18AE8EED-27B1-49DB-85AC-7569DF468170}" type="pres">
      <dgm:prSet presAssocID="{2A744E9C-0C8A-4FEE-9BA8-EAA0EDEE0B42}" presName="composite" presStyleCnt="0"/>
      <dgm:spPr/>
    </dgm:pt>
    <dgm:pt modelId="{DCC5B572-1D73-4517-AA19-82EC1F4A94D1}" type="pres">
      <dgm:prSet presAssocID="{2A744E9C-0C8A-4FEE-9BA8-EAA0EDEE0B42}" presName="FirstChild" presStyleLbl="revTx" presStyleIdx="0" presStyleCnt="4">
        <dgm:presLayoutVars>
          <dgm:chMax val="0"/>
          <dgm:chPref val="0"/>
          <dgm:bulletEnabled val="1"/>
        </dgm:presLayoutVars>
      </dgm:prSet>
      <dgm:spPr/>
      <dgm:t>
        <a:bodyPr/>
        <a:lstStyle/>
        <a:p>
          <a:endParaRPr lang="pt-PT"/>
        </a:p>
      </dgm:t>
    </dgm:pt>
    <dgm:pt modelId="{35F4C516-2221-4728-B295-282CA391E423}" type="pres">
      <dgm:prSet presAssocID="{2A744E9C-0C8A-4FEE-9BA8-EAA0EDEE0B42}" presName="Parent" presStyleLbl="alignNode1" presStyleIdx="0" presStyleCnt="2">
        <dgm:presLayoutVars>
          <dgm:chMax val="3"/>
          <dgm:chPref val="3"/>
          <dgm:bulletEnabled val="1"/>
        </dgm:presLayoutVars>
      </dgm:prSet>
      <dgm:spPr/>
      <dgm:t>
        <a:bodyPr/>
        <a:lstStyle/>
        <a:p>
          <a:endParaRPr lang="pt-PT"/>
        </a:p>
      </dgm:t>
    </dgm:pt>
    <dgm:pt modelId="{79E5D473-877F-41FD-92A2-961670612387}" type="pres">
      <dgm:prSet presAssocID="{2A744E9C-0C8A-4FEE-9BA8-EAA0EDEE0B42}" presName="Accent" presStyleLbl="parChTrans1D1" presStyleIdx="0" presStyleCnt="2"/>
      <dgm:spPr/>
    </dgm:pt>
    <dgm:pt modelId="{6CBE7B1E-7866-4936-9830-48147766B6AE}" type="pres">
      <dgm:prSet presAssocID="{2A744E9C-0C8A-4FEE-9BA8-EAA0EDEE0B42}" presName="Child" presStyleLbl="revTx" presStyleIdx="1" presStyleCnt="4">
        <dgm:presLayoutVars>
          <dgm:chMax val="0"/>
          <dgm:chPref val="0"/>
          <dgm:bulletEnabled val="1"/>
        </dgm:presLayoutVars>
      </dgm:prSet>
      <dgm:spPr/>
      <dgm:t>
        <a:bodyPr/>
        <a:lstStyle/>
        <a:p>
          <a:endParaRPr lang="pt-PT"/>
        </a:p>
      </dgm:t>
    </dgm:pt>
    <dgm:pt modelId="{38A3C3ED-BD62-4EFA-BB8A-2247DCE4DA79}" type="pres">
      <dgm:prSet presAssocID="{C6CA4E08-4F13-483E-9E1F-1C5E35D98B7E}" presName="sibTrans" presStyleCnt="0"/>
      <dgm:spPr/>
    </dgm:pt>
    <dgm:pt modelId="{FC901969-2F2D-4328-B2CF-EF44720D2091}" type="pres">
      <dgm:prSet presAssocID="{3597F046-1784-422D-890D-AD78E887D760}" presName="composite" presStyleCnt="0"/>
      <dgm:spPr/>
    </dgm:pt>
    <dgm:pt modelId="{70B11D34-EDFC-4C33-88DD-08DB7AFF718F}" type="pres">
      <dgm:prSet presAssocID="{3597F046-1784-422D-890D-AD78E887D760}" presName="FirstChild" presStyleLbl="revTx" presStyleIdx="2" presStyleCnt="4">
        <dgm:presLayoutVars>
          <dgm:chMax val="0"/>
          <dgm:chPref val="0"/>
          <dgm:bulletEnabled val="1"/>
        </dgm:presLayoutVars>
      </dgm:prSet>
      <dgm:spPr/>
      <dgm:t>
        <a:bodyPr/>
        <a:lstStyle/>
        <a:p>
          <a:endParaRPr lang="pt-PT"/>
        </a:p>
      </dgm:t>
    </dgm:pt>
    <dgm:pt modelId="{91665C06-6F95-4745-93BA-8AB271FABE3D}" type="pres">
      <dgm:prSet presAssocID="{3597F046-1784-422D-890D-AD78E887D760}" presName="Parent" presStyleLbl="alignNode1" presStyleIdx="1" presStyleCnt="2">
        <dgm:presLayoutVars>
          <dgm:chMax val="3"/>
          <dgm:chPref val="3"/>
          <dgm:bulletEnabled val="1"/>
        </dgm:presLayoutVars>
      </dgm:prSet>
      <dgm:spPr/>
      <dgm:t>
        <a:bodyPr/>
        <a:lstStyle/>
        <a:p>
          <a:endParaRPr lang="pt-PT"/>
        </a:p>
      </dgm:t>
    </dgm:pt>
    <dgm:pt modelId="{DDFD30A2-66F1-4D04-BCB0-FAA9298C3EEE}" type="pres">
      <dgm:prSet presAssocID="{3597F046-1784-422D-890D-AD78E887D760}" presName="Accent" presStyleLbl="parChTrans1D1" presStyleIdx="1" presStyleCnt="2"/>
      <dgm:spPr/>
    </dgm:pt>
    <dgm:pt modelId="{98084E23-7FC5-434F-8040-A9F9F8931B5B}" type="pres">
      <dgm:prSet presAssocID="{3597F046-1784-422D-890D-AD78E887D760}" presName="Child" presStyleLbl="revTx" presStyleIdx="3" presStyleCnt="4">
        <dgm:presLayoutVars>
          <dgm:chMax val="0"/>
          <dgm:chPref val="0"/>
          <dgm:bulletEnabled val="1"/>
        </dgm:presLayoutVars>
      </dgm:prSet>
      <dgm:spPr/>
      <dgm:t>
        <a:bodyPr/>
        <a:lstStyle/>
        <a:p>
          <a:endParaRPr lang="pt-PT"/>
        </a:p>
      </dgm:t>
    </dgm:pt>
  </dgm:ptLst>
  <dgm:cxnLst>
    <dgm:cxn modelId="{488A7935-8489-4ACE-9A06-A2ADC28C0F61}" type="presOf" srcId="{09789BB0-E190-4875-8C1E-786CC9869385}" destId="{6CBE7B1E-7866-4936-9830-48147766B6AE}" srcOrd="0" destOrd="2" presId="urn:microsoft.com/office/officeart/2011/layout/TabList"/>
    <dgm:cxn modelId="{048E94EB-DA44-4580-B978-F5F8B88197F2}" srcId="{2A744E9C-0C8A-4FEE-9BA8-EAA0EDEE0B42}" destId="{3F28612C-984F-4628-9645-EA12933A1052}" srcOrd="1" destOrd="0" parTransId="{11A35AB0-04B3-494D-A973-50A675579EC9}" sibTransId="{730156A4-C5F9-4D03-92E1-6EB20253D44B}"/>
    <dgm:cxn modelId="{9B0DBB93-48F3-4A08-A43D-5242F432086B}" srcId="{3597F046-1784-422D-890D-AD78E887D760}" destId="{D044DBAE-A79D-48A2-AC5E-2FC0FFF2338E}" srcOrd="2" destOrd="0" parTransId="{4E002345-8085-421A-BF3D-86171B93D969}" sibTransId="{1869527F-D16C-42F7-83CC-70218AE18647}"/>
    <dgm:cxn modelId="{D0DBF150-C78B-4AE0-9287-2273337E191B}" srcId="{9198AB49-4E2C-4468-9945-114E41E21D21}" destId="{2A744E9C-0C8A-4FEE-9BA8-EAA0EDEE0B42}" srcOrd="0" destOrd="0" parTransId="{1ABE9ACE-6F22-4153-9229-376840214CE0}" sibTransId="{C6CA4E08-4F13-483E-9E1F-1C5E35D98B7E}"/>
    <dgm:cxn modelId="{F21AFCA1-122A-43CB-9D88-FB2861E26179}" type="presOf" srcId="{5461327B-11E8-445A-BA25-5F0E29D4BAC6}" destId="{98084E23-7FC5-434F-8040-A9F9F8931B5B}" srcOrd="0" destOrd="0" presId="urn:microsoft.com/office/officeart/2011/layout/TabList"/>
    <dgm:cxn modelId="{F513B29C-9223-4775-9BB9-5787DF32D4C0}" type="presOf" srcId="{3597F046-1784-422D-890D-AD78E887D760}" destId="{91665C06-6F95-4745-93BA-8AB271FABE3D}" srcOrd="0" destOrd="0" presId="urn:microsoft.com/office/officeart/2011/layout/TabList"/>
    <dgm:cxn modelId="{6DB66647-65A8-43DA-945E-4FB544DF3913}" type="presOf" srcId="{3A84FD6A-518A-4919-9E05-CB876FE9666E}" destId="{6CBE7B1E-7866-4936-9830-48147766B6AE}" srcOrd="0" destOrd="1" presId="urn:microsoft.com/office/officeart/2011/layout/TabList"/>
    <dgm:cxn modelId="{8706DD68-1C1F-48D4-B993-468FBD0A0E92}" type="presOf" srcId="{6B3EC2AA-8B34-473B-93A4-BF56B9FCF282}" destId="{DCC5B572-1D73-4517-AA19-82EC1F4A94D1}" srcOrd="0" destOrd="0" presId="urn:microsoft.com/office/officeart/2011/layout/TabList"/>
    <dgm:cxn modelId="{78840781-BBD7-454A-B5F6-AF611F3701A9}" type="presOf" srcId="{4A4CA593-166F-4174-ADDF-B39114A580FF}" destId="{70B11D34-EDFC-4C33-88DD-08DB7AFF718F}" srcOrd="0" destOrd="0" presId="urn:microsoft.com/office/officeart/2011/layout/TabList"/>
    <dgm:cxn modelId="{81023FEA-1850-4B0C-B7EA-971AE56B4173}" type="presOf" srcId="{D044DBAE-A79D-48A2-AC5E-2FC0FFF2338E}" destId="{98084E23-7FC5-434F-8040-A9F9F8931B5B}" srcOrd="0" destOrd="1" presId="urn:microsoft.com/office/officeart/2011/layout/TabList"/>
    <dgm:cxn modelId="{B4A41EE9-D0D9-4CC4-99AE-1385B5C9F9D8}" srcId="{2A744E9C-0C8A-4FEE-9BA8-EAA0EDEE0B42}" destId="{3A84FD6A-518A-4919-9E05-CB876FE9666E}" srcOrd="2" destOrd="0" parTransId="{40AAAACB-9FB5-4884-BB48-C8BD232E849B}" sibTransId="{EB1D7F8E-D72C-4032-BC58-FB7BCD233768}"/>
    <dgm:cxn modelId="{94EE565E-937B-47D8-8822-5DE768C7122C}" srcId="{3597F046-1784-422D-890D-AD78E887D760}" destId="{4A4CA593-166F-4174-ADDF-B39114A580FF}" srcOrd="0" destOrd="0" parTransId="{195D3950-D5DD-43BF-BCAC-AC8553E8FE52}" sibTransId="{96ABA652-2BC4-4DD1-A1C1-F3A67B6716A5}"/>
    <dgm:cxn modelId="{59DB379A-F190-484B-8846-D620792C08CC}" srcId="{3597F046-1784-422D-890D-AD78E887D760}" destId="{5461327B-11E8-445A-BA25-5F0E29D4BAC6}" srcOrd="1" destOrd="0" parTransId="{07165B55-C775-4A2F-BF15-C14C6B8D023D}" sibTransId="{9CA696A3-3F35-458E-9420-FECDF162C7D6}"/>
    <dgm:cxn modelId="{C8FF3522-0114-474A-B2E2-4B289756CDDA}" srcId="{2A744E9C-0C8A-4FEE-9BA8-EAA0EDEE0B42}" destId="{6B3EC2AA-8B34-473B-93A4-BF56B9FCF282}" srcOrd="0" destOrd="0" parTransId="{8EBA9291-B880-41B4-B5D3-7C6B0E8E8D8F}" sibTransId="{EBC55474-EF2F-45EA-824A-6200DE0FEDD5}"/>
    <dgm:cxn modelId="{5AF0D6B5-2659-4CF5-A8F2-5EF8E78BDBE0}" type="presOf" srcId="{2A744E9C-0C8A-4FEE-9BA8-EAA0EDEE0B42}" destId="{35F4C516-2221-4728-B295-282CA391E423}" srcOrd="0" destOrd="0" presId="urn:microsoft.com/office/officeart/2011/layout/TabList"/>
    <dgm:cxn modelId="{DB306524-74EE-45D6-9B97-2DED9F068DE1}" type="presOf" srcId="{9198AB49-4E2C-4468-9945-114E41E21D21}" destId="{1ABFBD90-41AD-4625-B04C-52C8BCD88D12}" srcOrd="0" destOrd="0" presId="urn:microsoft.com/office/officeart/2011/layout/TabList"/>
    <dgm:cxn modelId="{C52BF4FC-40B3-427B-997F-63F461B044A2}" srcId="{9198AB49-4E2C-4468-9945-114E41E21D21}" destId="{3597F046-1784-422D-890D-AD78E887D760}" srcOrd="1" destOrd="0" parTransId="{94A0D855-5A80-4533-ABA5-95B6522346AC}" sibTransId="{1BE2AA0B-1F2E-4E76-A5E9-86607575AE55}"/>
    <dgm:cxn modelId="{02673E19-3461-44AF-96DF-C5FD99E7E12B}" type="presOf" srcId="{3F28612C-984F-4628-9645-EA12933A1052}" destId="{6CBE7B1E-7866-4936-9830-48147766B6AE}" srcOrd="0" destOrd="0" presId="urn:microsoft.com/office/officeart/2011/layout/TabList"/>
    <dgm:cxn modelId="{31BA4B0A-FFE6-4A8F-BA2E-043F26C3A994}" srcId="{2A744E9C-0C8A-4FEE-9BA8-EAA0EDEE0B42}" destId="{09789BB0-E190-4875-8C1E-786CC9869385}" srcOrd="3" destOrd="0" parTransId="{6CA872BC-8980-401B-BAB3-3C34E5FC125D}" sibTransId="{16A07132-9B06-4A2B-A7EB-1516630EC462}"/>
    <dgm:cxn modelId="{0C789FCE-8420-46AD-8C63-1636D72E441B}" type="presParOf" srcId="{1ABFBD90-41AD-4625-B04C-52C8BCD88D12}" destId="{18AE8EED-27B1-49DB-85AC-7569DF468170}" srcOrd="0" destOrd="0" presId="urn:microsoft.com/office/officeart/2011/layout/TabList"/>
    <dgm:cxn modelId="{92420BEF-353A-40BB-9949-F33D0FB00F78}" type="presParOf" srcId="{18AE8EED-27B1-49DB-85AC-7569DF468170}" destId="{DCC5B572-1D73-4517-AA19-82EC1F4A94D1}" srcOrd="0" destOrd="0" presId="urn:microsoft.com/office/officeart/2011/layout/TabList"/>
    <dgm:cxn modelId="{BFE211E0-2B63-47E1-8EC1-6CF59AC62856}" type="presParOf" srcId="{18AE8EED-27B1-49DB-85AC-7569DF468170}" destId="{35F4C516-2221-4728-B295-282CA391E423}" srcOrd="1" destOrd="0" presId="urn:microsoft.com/office/officeart/2011/layout/TabList"/>
    <dgm:cxn modelId="{FBDB7830-6CA6-4AA7-BCAE-30A4AB9CE5F9}" type="presParOf" srcId="{18AE8EED-27B1-49DB-85AC-7569DF468170}" destId="{79E5D473-877F-41FD-92A2-961670612387}" srcOrd="2" destOrd="0" presId="urn:microsoft.com/office/officeart/2011/layout/TabList"/>
    <dgm:cxn modelId="{A2F37B11-29BC-4D0A-8F35-B2C3545A1105}" type="presParOf" srcId="{1ABFBD90-41AD-4625-B04C-52C8BCD88D12}" destId="{6CBE7B1E-7866-4936-9830-48147766B6AE}" srcOrd="1" destOrd="0" presId="urn:microsoft.com/office/officeart/2011/layout/TabList"/>
    <dgm:cxn modelId="{63520D5C-55C5-41EB-B386-60ABE8286592}" type="presParOf" srcId="{1ABFBD90-41AD-4625-B04C-52C8BCD88D12}" destId="{38A3C3ED-BD62-4EFA-BB8A-2247DCE4DA79}" srcOrd="2" destOrd="0" presId="urn:microsoft.com/office/officeart/2011/layout/TabList"/>
    <dgm:cxn modelId="{6E78E25C-23EC-4B8C-86F8-09616811B33D}" type="presParOf" srcId="{1ABFBD90-41AD-4625-B04C-52C8BCD88D12}" destId="{FC901969-2F2D-4328-B2CF-EF44720D2091}" srcOrd="3" destOrd="0" presId="urn:microsoft.com/office/officeart/2011/layout/TabList"/>
    <dgm:cxn modelId="{59C6E1D8-9EA6-4317-A61A-34D23925ECAD}" type="presParOf" srcId="{FC901969-2F2D-4328-B2CF-EF44720D2091}" destId="{70B11D34-EDFC-4C33-88DD-08DB7AFF718F}" srcOrd="0" destOrd="0" presId="urn:microsoft.com/office/officeart/2011/layout/TabList"/>
    <dgm:cxn modelId="{ACA555FD-8353-417D-9622-237F1B0DB944}" type="presParOf" srcId="{FC901969-2F2D-4328-B2CF-EF44720D2091}" destId="{91665C06-6F95-4745-93BA-8AB271FABE3D}" srcOrd="1" destOrd="0" presId="urn:microsoft.com/office/officeart/2011/layout/TabList"/>
    <dgm:cxn modelId="{48DFE9BE-91DB-45E2-BCA9-5B3461F703D2}" type="presParOf" srcId="{FC901969-2F2D-4328-B2CF-EF44720D2091}" destId="{DDFD30A2-66F1-4D04-BCB0-FAA9298C3EEE}" srcOrd="2" destOrd="0" presId="urn:microsoft.com/office/officeart/2011/layout/TabList"/>
    <dgm:cxn modelId="{FE689FF2-2046-4F87-9557-BE660B93B329}" type="presParOf" srcId="{1ABFBD90-41AD-4625-B04C-52C8BCD88D12}" destId="{98084E23-7FC5-434F-8040-A9F9F8931B5B}" srcOrd="4" destOrd="0" presId="urn:microsoft.com/office/officeart/2011/layout/Tab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198AB49-4E2C-4468-9945-114E41E21D21}" type="doc">
      <dgm:prSet loTypeId="urn:microsoft.com/office/officeart/2011/layout/TabList" loCatId="list" qsTypeId="urn:microsoft.com/office/officeart/2005/8/quickstyle/simple1" qsCatId="simple" csTypeId="urn:microsoft.com/office/officeart/2005/8/colors/colorful5" csCatId="colorful" phldr="1"/>
      <dgm:spPr/>
      <dgm:t>
        <a:bodyPr/>
        <a:lstStyle/>
        <a:p>
          <a:endParaRPr lang="pt-PT"/>
        </a:p>
      </dgm:t>
    </dgm:pt>
    <dgm:pt modelId="{D7ED8813-29B6-41E1-8D83-2D7713BC01B5}">
      <dgm:prSet phldrT="[Text]"/>
      <dgm:spPr/>
      <dgm:t>
        <a:bodyPr/>
        <a:lstStyle/>
        <a:p>
          <a:r>
            <a:rPr lang="pt-PT" dirty="0" smtClean="0"/>
            <a:t>Implementation free</a:t>
          </a:r>
          <a:endParaRPr lang="pt-PT" dirty="0"/>
        </a:p>
      </dgm:t>
    </dgm:pt>
    <dgm:pt modelId="{B01483B6-3B1E-4F37-B363-21294A0D8890}" type="parTrans" cxnId="{DFFDB8D5-1264-4AF0-88FC-38D8F0494416}">
      <dgm:prSet/>
      <dgm:spPr/>
      <dgm:t>
        <a:bodyPr/>
        <a:lstStyle/>
        <a:p>
          <a:endParaRPr lang="pt-PT"/>
        </a:p>
      </dgm:t>
    </dgm:pt>
    <dgm:pt modelId="{ADFDB43D-9604-432F-8C65-48AC7713A237}" type="sibTrans" cxnId="{DFFDB8D5-1264-4AF0-88FC-38D8F0494416}">
      <dgm:prSet/>
      <dgm:spPr/>
      <dgm:t>
        <a:bodyPr/>
        <a:lstStyle/>
        <a:p>
          <a:endParaRPr lang="pt-PT"/>
        </a:p>
      </dgm:t>
    </dgm:pt>
    <dgm:pt modelId="{76F1151E-7FB6-4E47-875B-4D22AB2EF0D5}">
      <dgm:prSet phldrT="[Text]"/>
      <dgm:spPr/>
      <dgm:t>
        <a:bodyPr/>
        <a:lstStyle/>
        <a:p>
          <a:r>
            <a:rPr lang="pt-PT" dirty="0" smtClean="0"/>
            <a:t>After 3 unsuccesful attempts to log on, a JavaScript routine must run and lock the user out of the system.</a:t>
          </a:r>
          <a:endParaRPr lang="pt-PT" dirty="0"/>
        </a:p>
      </dgm:t>
    </dgm:pt>
    <dgm:pt modelId="{336FA73F-1C6B-4E80-B4BD-D81EB7B68B4A}" type="parTrans" cxnId="{5380F7E7-0212-4DD6-841D-EC664B257BFB}">
      <dgm:prSet/>
      <dgm:spPr/>
      <dgm:t>
        <a:bodyPr/>
        <a:lstStyle/>
        <a:p>
          <a:endParaRPr lang="pt-PT"/>
        </a:p>
      </dgm:t>
    </dgm:pt>
    <dgm:pt modelId="{4C9520EF-A063-415A-85FF-6B7110634A70}" type="sibTrans" cxnId="{5380F7E7-0212-4DD6-841D-EC664B257BFB}">
      <dgm:prSet/>
      <dgm:spPr/>
      <dgm:t>
        <a:bodyPr/>
        <a:lstStyle/>
        <a:p>
          <a:endParaRPr lang="pt-PT"/>
        </a:p>
      </dgm:t>
    </dgm:pt>
    <dgm:pt modelId="{78E1A12C-DFE0-4B4E-89D8-8412B9E7AE65}">
      <dgm:prSet phldrT="[Text]"/>
      <dgm:spPr/>
      <dgm:t>
        <a:bodyPr/>
        <a:lstStyle/>
        <a:p>
          <a:r>
            <a:rPr lang="pt-PT" dirty="0" smtClean="0"/>
            <a:t>After 3 unsuccesful attempts to log on, the user must be locked out of the system.</a:t>
          </a:r>
          <a:endParaRPr lang="pt-PT" dirty="0"/>
        </a:p>
      </dgm:t>
    </dgm:pt>
    <dgm:pt modelId="{36B206D7-DB16-4072-90C1-15F77916F949}" type="parTrans" cxnId="{066F45FF-73F5-4FC6-B134-16B9720DCD18}">
      <dgm:prSet/>
      <dgm:spPr/>
      <dgm:t>
        <a:bodyPr/>
        <a:lstStyle/>
        <a:p>
          <a:endParaRPr lang="pt-PT"/>
        </a:p>
      </dgm:t>
    </dgm:pt>
    <dgm:pt modelId="{1589D7C3-A84A-4B64-BD82-593397637DC8}" type="sibTrans" cxnId="{066F45FF-73F5-4FC6-B134-16B9720DCD18}">
      <dgm:prSet/>
      <dgm:spPr/>
      <dgm:t>
        <a:bodyPr/>
        <a:lstStyle/>
        <a:p>
          <a:endParaRPr lang="pt-PT"/>
        </a:p>
      </dgm:t>
    </dgm:pt>
    <dgm:pt modelId="{57D6C5F8-889A-4C27-8B20-120ACA4AC63C}">
      <dgm:prSet phldrT="[Text]"/>
      <dgm:spPr/>
      <dgm:t>
        <a:bodyPr/>
        <a:lstStyle/>
        <a:p>
          <a:r>
            <a:rPr lang="pt-PT" dirty="0" smtClean="0"/>
            <a:t>Unambiguous</a:t>
          </a:r>
          <a:endParaRPr lang="pt-PT" dirty="0"/>
        </a:p>
      </dgm:t>
    </dgm:pt>
    <dgm:pt modelId="{0AEE5F40-FE9B-4977-8CC8-6CE8E17F1BF3}" type="parTrans" cxnId="{1DA6527F-9E82-4967-9837-71D4D0362400}">
      <dgm:prSet/>
      <dgm:spPr/>
      <dgm:t>
        <a:bodyPr/>
        <a:lstStyle/>
        <a:p>
          <a:endParaRPr lang="pt-PT"/>
        </a:p>
      </dgm:t>
    </dgm:pt>
    <dgm:pt modelId="{EF7E85B8-3A50-4B41-B608-85D12CD8B8DD}" type="sibTrans" cxnId="{1DA6527F-9E82-4967-9837-71D4D0362400}">
      <dgm:prSet/>
      <dgm:spPr/>
      <dgm:t>
        <a:bodyPr/>
        <a:lstStyle/>
        <a:p>
          <a:endParaRPr lang="pt-PT"/>
        </a:p>
      </dgm:t>
    </dgm:pt>
    <dgm:pt modelId="{C2C0974F-8A06-450B-9E56-CF1D5FED8D88}">
      <dgm:prSet phldrT="[Text]"/>
      <dgm:spPr/>
      <dgm:t>
        <a:bodyPr/>
        <a:lstStyle/>
        <a:p>
          <a:r>
            <a:rPr lang="en-US" b="0" i="0" dirty="0" smtClean="0"/>
            <a:t>The system shall not accept passwords longer than 15 characters. If the user enters more than 15 characters while choosing the password, an error message shall ask the user to correct it.</a:t>
          </a:r>
          <a:endParaRPr lang="pt-PT" i="0" dirty="0"/>
        </a:p>
      </dgm:t>
    </dgm:pt>
    <dgm:pt modelId="{5FD97E86-14AA-4913-81D6-D799A592DCBC}" type="parTrans" cxnId="{CE6F3C8B-C084-4E0D-8FB1-C3520F2052CC}">
      <dgm:prSet/>
      <dgm:spPr/>
      <dgm:t>
        <a:bodyPr/>
        <a:lstStyle/>
        <a:p>
          <a:endParaRPr lang="pt-PT"/>
        </a:p>
      </dgm:t>
    </dgm:pt>
    <dgm:pt modelId="{7548D1E6-2F32-4742-8383-F914BB167105}" type="sibTrans" cxnId="{CE6F3C8B-C084-4E0D-8FB1-C3520F2052CC}">
      <dgm:prSet/>
      <dgm:spPr/>
      <dgm:t>
        <a:bodyPr/>
        <a:lstStyle/>
        <a:p>
          <a:endParaRPr lang="pt-PT"/>
        </a:p>
      </dgm:t>
    </dgm:pt>
    <dgm:pt modelId="{37E396A4-54B6-4DFF-9E11-D73BC0248DB7}">
      <dgm:prSet phldrT="[Text]"/>
      <dgm:spPr/>
      <dgm:t>
        <a:bodyPr/>
        <a:lstStyle/>
        <a:p>
          <a:r>
            <a:rPr lang="en-US" b="0" i="1" dirty="0" smtClean="0"/>
            <a:t>The system shall not accept passwords longer than 15 characters.</a:t>
          </a:r>
          <a:endParaRPr lang="pt-PT" dirty="0"/>
        </a:p>
      </dgm:t>
    </dgm:pt>
    <dgm:pt modelId="{03A423EB-9D66-454F-8641-6798ACF2E430}" type="parTrans" cxnId="{537CB48A-9B25-43FD-8BB4-30164162CB8B}">
      <dgm:prSet/>
      <dgm:spPr/>
      <dgm:t>
        <a:bodyPr/>
        <a:lstStyle/>
        <a:p>
          <a:endParaRPr lang="pt-PT"/>
        </a:p>
      </dgm:t>
    </dgm:pt>
    <dgm:pt modelId="{383DB7B2-C43E-4769-8F78-BF6F53942010}" type="sibTrans" cxnId="{537CB48A-9B25-43FD-8BB4-30164162CB8B}">
      <dgm:prSet/>
      <dgm:spPr/>
      <dgm:t>
        <a:bodyPr/>
        <a:lstStyle/>
        <a:p>
          <a:endParaRPr lang="pt-PT"/>
        </a:p>
      </dgm:t>
    </dgm:pt>
    <dgm:pt modelId="{1ABFBD90-41AD-4625-B04C-52C8BCD88D12}" type="pres">
      <dgm:prSet presAssocID="{9198AB49-4E2C-4468-9945-114E41E21D21}" presName="Name0" presStyleCnt="0">
        <dgm:presLayoutVars>
          <dgm:chMax/>
          <dgm:chPref val="3"/>
          <dgm:dir/>
          <dgm:animOne val="branch"/>
          <dgm:animLvl val="lvl"/>
        </dgm:presLayoutVars>
      </dgm:prSet>
      <dgm:spPr/>
      <dgm:t>
        <a:bodyPr/>
        <a:lstStyle/>
        <a:p>
          <a:endParaRPr lang="en-US"/>
        </a:p>
      </dgm:t>
    </dgm:pt>
    <dgm:pt modelId="{E3CBDE29-5C8B-4E5A-8810-8AEFDDE1D091}" type="pres">
      <dgm:prSet presAssocID="{D7ED8813-29B6-41E1-8D83-2D7713BC01B5}" presName="composite" presStyleCnt="0"/>
      <dgm:spPr/>
    </dgm:pt>
    <dgm:pt modelId="{02FA6940-DAA9-47B9-8F4D-947F1A7774EB}" type="pres">
      <dgm:prSet presAssocID="{D7ED8813-29B6-41E1-8D83-2D7713BC01B5}" presName="FirstChild" presStyleLbl="revTx" presStyleIdx="0" presStyleCnt="4">
        <dgm:presLayoutVars>
          <dgm:chMax val="0"/>
          <dgm:chPref val="0"/>
          <dgm:bulletEnabled val="1"/>
        </dgm:presLayoutVars>
      </dgm:prSet>
      <dgm:spPr/>
      <dgm:t>
        <a:bodyPr/>
        <a:lstStyle/>
        <a:p>
          <a:endParaRPr lang="pt-PT"/>
        </a:p>
      </dgm:t>
    </dgm:pt>
    <dgm:pt modelId="{A056CD6A-1E77-4043-9936-AB081FB73556}" type="pres">
      <dgm:prSet presAssocID="{D7ED8813-29B6-41E1-8D83-2D7713BC01B5}" presName="Parent" presStyleLbl="alignNode1" presStyleIdx="0" presStyleCnt="2">
        <dgm:presLayoutVars>
          <dgm:chMax val="3"/>
          <dgm:chPref val="3"/>
          <dgm:bulletEnabled val="1"/>
        </dgm:presLayoutVars>
      </dgm:prSet>
      <dgm:spPr/>
      <dgm:t>
        <a:bodyPr/>
        <a:lstStyle/>
        <a:p>
          <a:endParaRPr lang="pt-PT"/>
        </a:p>
      </dgm:t>
    </dgm:pt>
    <dgm:pt modelId="{29A7AF4E-6AF3-4ADC-AC29-678D6B2D28C0}" type="pres">
      <dgm:prSet presAssocID="{D7ED8813-29B6-41E1-8D83-2D7713BC01B5}" presName="Accent" presStyleLbl="parChTrans1D1" presStyleIdx="0" presStyleCnt="2"/>
      <dgm:spPr/>
    </dgm:pt>
    <dgm:pt modelId="{C19BD736-BE8B-44F1-90C6-03FB48A1B1B8}" type="pres">
      <dgm:prSet presAssocID="{D7ED8813-29B6-41E1-8D83-2D7713BC01B5}" presName="Child" presStyleLbl="revTx" presStyleIdx="1" presStyleCnt="4">
        <dgm:presLayoutVars>
          <dgm:chMax val="0"/>
          <dgm:chPref val="0"/>
          <dgm:bulletEnabled val="1"/>
        </dgm:presLayoutVars>
      </dgm:prSet>
      <dgm:spPr/>
      <dgm:t>
        <a:bodyPr/>
        <a:lstStyle/>
        <a:p>
          <a:endParaRPr lang="pt-PT"/>
        </a:p>
      </dgm:t>
    </dgm:pt>
    <dgm:pt modelId="{212AB955-6D73-4E71-B1E8-7317DBD3137D}" type="pres">
      <dgm:prSet presAssocID="{ADFDB43D-9604-432F-8C65-48AC7713A237}" presName="sibTrans" presStyleCnt="0"/>
      <dgm:spPr/>
    </dgm:pt>
    <dgm:pt modelId="{BA237D4D-7522-4FD9-8B0B-44EC6F398FD9}" type="pres">
      <dgm:prSet presAssocID="{57D6C5F8-889A-4C27-8B20-120ACA4AC63C}" presName="composite" presStyleCnt="0"/>
      <dgm:spPr/>
    </dgm:pt>
    <dgm:pt modelId="{10AF0C6D-2718-4824-B44C-584E43555A63}" type="pres">
      <dgm:prSet presAssocID="{57D6C5F8-889A-4C27-8B20-120ACA4AC63C}" presName="FirstChild" presStyleLbl="revTx" presStyleIdx="2" presStyleCnt="4">
        <dgm:presLayoutVars>
          <dgm:chMax val="0"/>
          <dgm:chPref val="0"/>
          <dgm:bulletEnabled val="1"/>
        </dgm:presLayoutVars>
      </dgm:prSet>
      <dgm:spPr/>
      <dgm:t>
        <a:bodyPr/>
        <a:lstStyle/>
        <a:p>
          <a:endParaRPr lang="pt-PT"/>
        </a:p>
      </dgm:t>
    </dgm:pt>
    <dgm:pt modelId="{3D7825DD-26F6-4C4C-82ED-6D9C408DF020}" type="pres">
      <dgm:prSet presAssocID="{57D6C5F8-889A-4C27-8B20-120ACA4AC63C}" presName="Parent" presStyleLbl="alignNode1" presStyleIdx="1" presStyleCnt="2">
        <dgm:presLayoutVars>
          <dgm:chMax val="3"/>
          <dgm:chPref val="3"/>
          <dgm:bulletEnabled val="1"/>
        </dgm:presLayoutVars>
      </dgm:prSet>
      <dgm:spPr/>
      <dgm:t>
        <a:bodyPr/>
        <a:lstStyle/>
        <a:p>
          <a:endParaRPr lang="pt-PT"/>
        </a:p>
      </dgm:t>
    </dgm:pt>
    <dgm:pt modelId="{E2F30204-7082-4565-B3EE-A217225D786A}" type="pres">
      <dgm:prSet presAssocID="{57D6C5F8-889A-4C27-8B20-120ACA4AC63C}" presName="Accent" presStyleLbl="parChTrans1D1" presStyleIdx="1" presStyleCnt="2"/>
      <dgm:spPr/>
    </dgm:pt>
    <dgm:pt modelId="{CA1DFF9A-755F-4530-83B9-CC329AC83866}" type="pres">
      <dgm:prSet presAssocID="{57D6C5F8-889A-4C27-8B20-120ACA4AC63C}" presName="Child" presStyleLbl="revTx" presStyleIdx="3" presStyleCnt="4">
        <dgm:presLayoutVars>
          <dgm:chMax val="0"/>
          <dgm:chPref val="0"/>
          <dgm:bulletEnabled val="1"/>
        </dgm:presLayoutVars>
      </dgm:prSet>
      <dgm:spPr/>
      <dgm:t>
        <a:bodyPr/>
        <a:lstStyle/>
        <a:p>
          <a:endParaRPr lang="pt-PT"/>
        </a:p>
      </dgm:t>
    </dgm:pt>
  </dgm:ptLst>
  <dgm:cxnLst>
    <dgm:cxn modelId="{4132976C-8FB8-4EF5-9E38-197D9DD18B72}" type="presOf" srcId="{C2C0974F-8A06-450B-9E56-CF1D5FED8D88}" destId="{CA1DFF9A-755F-4530-83B9-CC329AC83866}" srcOrd="0" destOrd="0" presId="urn:microsoft.com/office/officeart/2011/layout/TabList"/>
    <dgm:cxn modelId="{EE776730-643D-49C2-AA26-DBB568E977EE}" type="presOf" srcId="{57D6C5F8-889A-4C27-8B20-120ACA4AC63C}" destId="{3D7825DD-26F6-4C4C-82ED-6D9C408DF020}" srcOrd="0" destOrd="0" presId="urn:microsoft.com/office/officeart/2011/layout/TabList"/>
    <dgm:cxn modelId="{1DA6527F-9E82-4967-9837-71D4D0362400}" srcId="{9198AB49-4E2C-4468-9945-114E41E21D21}" destId="{57D6C5F8-889A-4C27-8B20-120ACA4AC63C}" srcOrd="1" destOrd="0" parTransId="{0AEE5F40-FE9B-4977-8CC8-6CE8E17F1BF3}" sibTransId="{EF7E85B8-3A50-4B41-B608-85D12CD8B8DD}"/>
    <dgm:cxn modelId="{5380F7E7-0212-4DD6-841D-EC664B257BFB}" srcId="{D7ED8813-29B6-41E1-8D83-2D7713BC01B5}" destId="{76F1151E-7FB6-4E47-875B-4D22AB2EF0D5}" srcOrd="0" destOrd="0" parTransId="{336FA73F-1C6B-4E80-B4BD-D81EB7B68B4A}" sibTransId="{4C9520EF-A063-415A-85FF-6B7110634A70}"/>
    <dgm:cxn modelId="{CE6F3C8B-C084-4E0D-8FB1-C3520F2052CC}" srcId="{57D6C5F8-889A-4C27-8B20-120ACA4AC63C}" destId="{C2C0974F-8A06-450B-9E56-CF1D5FED8D88}" srcOrd="1" destOrd="0" parTransId="{5FD97E86-14AA-4913-81D6-D799A592DCBC}" sibTransId="{7548D1E6-2F32-4742-8383-F914BB167105}"/>
    <dgm:cxn modelId="{DFFDB8D5-1264-4AF0-88FC-38D8F0494416}" srcId="{9198AB49-4E2C-4468-9945-114E41E21D21}" destId="{D7ED8813-29B6-41E1-8D83-2D7713BC01B5}" srcOrd="0" destOrd="0" parTransId="{B01483B6-3B1E-4F37-B363-21294A0D8890}" sibTransId="{ADFDB43D-9604-432F-8C65-48AC7713A237}"/>
    <dgm:cxn modelId="{D496420C-89FC-4528-A0D7-B07F3CFD9ABB}" type="presOf" srcId="{D7ED8813-29B6-41E1-8D83-2D7713BC01B5}" destId="{A056CD6A-1E77-4043-9936-AB081FB73556}" srcOrd="0" destOrd="0" presId="urn:microsoft.com/office/officeart/2011/layout/TabList"/>
    <dgm:cxn modelId="{B2FEDB3D-930E-4A72-86EA-E0AA72A55676}" type="presOf" srcId="{76F1151E-7FB6-4E47-875B-4D22AB2EF0D5}" destId="{02FA6940-DAA9-47B9-8F4D-947F1A7774EB}" srcOrd="0" destOrd="0" presId="urn:microsoft.com/office/officeart/2011/layout/TabList"/>
    <dgm:cxn modelId="{274FD671-3E99-4EFF-9DCD-84DE036644AE}" type="presOf" srcId="{9198AB49-4E2C-4468-9945-114E41E21D21}" destId="{1ABFBD90-41AD-4625-B04C-52C8BCD88D12}" srcOrd="0" destOrd="0" presId="urn:microsoft.com/office/officeart/2011/layout/TabList"/>
    <dgm:cxn modelId="{F34A18E4-8F99-437D-B7CF-3719884F66E5}" type="presOf" srcId="{37E396A4-54B6-4DFF-9E11-D73BC0248DB7}" destId="{10AF0C6D-2718-4824-B44C-584E43555A63}" srcOrd="0" destOrd="0" presId="urn:microsoft.com/office/officeart/2011/layout/TabList"/>
    <dgm:cxn modelId="{066F45FF-73F5-4FC6-B134-16B9720DCD18}" srcId="{D7ED8813-29B6-41E1-8D83-2D7713BC01B5}" destId="{78E1A12C-DFE0-4B4E-89D8-8412B9E7AE65}" srcOrd="1" destOrd="0" parTransId="{36B206D7-DB16-4072-90C1-15F77916F949}" sibTransId="{1589D7C3-A84A-4B64-BD82-593397637DC8}"/>
    <dgm:cxn modelId="{537CB48A-9B25-43FD-8BB4-30164162CB8B}" srcId="{57D6C5F8-889A-4C27-8B20-120ACA4AC63C}" destId="{37E396A4-54B6-4DFF-9E11-D73BC0248DB7}" srcOrd="0" destOrd="0" parTransId="{03A423EB-9D66-454F-8641-6798ACF2E430}" sibTransId="{383DB7B2-C43E-4769-8F78-BF6F53942010}"/>
    <dgm:cxn modelId="{E8239EE1-07C7-40FA-82E2-E82E2FADC491}" type="presOf" srcId="{78E1A12C-DFE0-4B4E-89D8-8412B9E7AE65}" destId="{C19BD736-BE8B-44F1-90C6-03FB48A1B1B8}" srcOrd="0" destOrd="0" presId="urn:microsoft.com/office/officeart/2011/layout/TabList"/>
    <dgm:cxn modelId="{DE1EA3BF-D9BB-43B9-BE36-1B90CDC57D86}" type="presParOf" srcId="{1ABFBD90-41AD-4625-B04C-52C8BCD88D12}" destId="{E3CBDE29-5C8B-4E5A-8810-8AEFDDE1D091}" srcOrd="0" destOrd="0" presId="urn:microsoft.com/office/officeart/2011/layout/TabList"/>
    <dgm:cxn modelId="{19A32238-732F-430F-A950-BD9F9F1D05EB}" type="presParOf" srcId="{E3CBDE29-5C8B-4E5A-8810-8AEFDDE1D091}" destId="{02FA6940-DAA9-47B9-8F4D-947F1A7774EB}" srcOrd="0" destOrd="0" presId="urn:microsoft.com/office/officeart/2011/layout/TabList"/>
    <dgm:cxn modelId="{98A30CC2-826D-4D6E-8CE5-C1D64F5FE7D0}" type="presParOf" srcId="{E3CBDE29-5C8B-4E5A-8810-8AEFDDE1D091}" destId="{A056CD6A-1E77-4043-9936-AB081FB73556}" srcOrd="1" destOrd="0" presId="urn:microsoft.com/office/officeart/2011/layout/TabList"/>
    <dgm:cxn modelId="{49C5AF71-7DFC-49F8-B5E1-19DE625185F8}" type="presParOf" srcId="{E3CBDE29-5C8B-4E5A-8810-8AEFDDE1D091}" destId="{29A7AF4E-6AF3-4ADC-AC29-678D6B2D28C0}" srcOrd="2" destOrd="0" presId="urn:microsoft.com/office/officeart/2011/layout/TabList"/>
    <dgm:cxn modelId="{86E0FA30-88BC-4F3C-8213-CD183715AE7E}" type="presParOf" srcId="{1ABFBD90-41AD-4625-B04C-52C8BCD88D12}" destId="{C19BD736-BE8B-44F1-90C6-03FB48A1B1B8}" srcOrd="1" destOrd="0" presId="urn:microsoft.com/office/officeart/2011/layout/TabList"/>
    <dgm:cxn modelId="{B678567B-786E-4252-AE8F-C93C277DA38E}" type="presParOf" srcId="{1ABFBD90-41AD-4625-B04C-52C8BCD88D12}" destId="{212AB955-6D73-4E71-B1E8-7317DBD3137D}" srcOrd="2" destOrd="0" presId="urn:microsoft.com/office/officeart/2011/layout/TabList"/>
    <dgm:cxn modelId="{E7641CC9-18C3-4292-B943-71C3767C3216}" type="presParOf" srcId="{1ABFBD90-41AD-4625-B04C-52C8BCD88D12}" destId="{BA237D4D-7522-4FD9-8B0B-44EC6F398FD9}" srcOrd="3" destOrd="0" presId="urn:microsoft.com/office/officeart/2011/layout/TabList"/>
    <dgm:cxn modelId="{02708526-83B5-493A-82C2-A9F3F2D088A4}" type="presParOf" srcId="{BA237D4D-7522-4FD9-8B0B-44EC6F398FD9}" destId="{10AF0C6D-2718-4824-B44C-584E43555A63}" srcOrd="0" destOrd="0" presId="urn:microsoft.com/office/officeart/2011/layout/TabList"/>
    <dgm:cxn modelId="{9A492274-200A-43E5-881D-002F032DB918}" type="presParOf" srcId="{BA237D4D-7522-4FD9-8B0B-44EC6F398FD9}" destId="{3D7825DD-26F6-4C4C-82ED-6D9C408DF020}" srcOrd="1" destOrd="0" presId="urn:microsoft.com/office/officeart/2011/layout/TabList"/>
    <dgm:cxn modelId="{33F7E22C-F894-4B85-A174-82456DA677B7}" type="presParOf" srcId="{BA237D4D-7522-4FD9-8B0B-44EC6F398FD9}" destId="{E2F30204-7082-4565-B3EE-A217225D786A}" srcOrd="2" destOrd="0" presId="urn:microsoft.com/office/officeart/2011/layout/TabList"/>
    <dgm:cxn modelId="{9965616B-47FC-4326-8960-3A529B3E12D2}" type="presParOf" srcId="{1ABFBD90-41AD-4625-B04C-52C8BCD88D12}" destId="{CA1DFF9A-755F-4530-83B9-CC329AC83866}" srcOrd="4" destOrd="0" presId="urn:microsoft.com/office/officeart/2011/layout/Tab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198AB49-4E2C-4468-9945-114E41E21D21}" type="doc">
      <dgm:prSet loTypeId="urn:microsoft.com/office/officeart/2011/layout/TabList" loCatId="list" qsTypeId="urn:microsoft.com/office/officeart/2005/8/quickstyle/simple1" qsCatId="simple" csTypeId="urn:microsoft.com/office/officeart/2005/8/colors/colorful3" csCatId="colorful" phldr="1"/>
      <dgm:spPr/>
      <dgm:t>
        <a:bodyPr/>
        <a:lstStyle/>
        <a:p>
          <a:endParaRPr lang="pt-PT"/>
        </a:p>
      </dgm:t>
    </dgm:pt>
    <dgm:pt modelId="{B29449BF-35C8-4CFC-B76A-742260C5438F}">
      <dgm:prSet phldrT="[Text]"/>
      <dgm:spPr/>
      <dgm:t>
        <a:bodyPr/>
        <a:lstStyle/>
        <a:p>
          <a:r>
            <a:rPr lang="pt-PT" dirty="0" smtClean="0"/>
            <a:t>Viable/Feasible</a:t>
          </a:r>
          <a:endParaRPr lang="pt-PT" dirty="0"/>
        </a:p>
      </dgm:t>
    </dgm:pt>
    <dgm:pt modelId="{47F63526-A6A6-4537-82FD-18FDB7EB3F1E}" type="parTrans" cxnId="{6D86AA35-A596-4BAD-B290-C6CA53E19CB7}">
      <dgm:prSet/>
      <dgm:spPr/>
      <dgm:t>
        <a:bodyPr/>
        <a:lstStyle/>
        <a:p>
          <a:endParaRPr lang="pt-PT"/>
        </a:p>
      </dgm:t>
    </dgm:pt>
    <dgm:pt modelId="{960EFE1F-48E9-4EF6-82CD-98DCAEB80838}" type="sibTrans" cxnId="{6D86AA35-A596-4BAD-B290-C6CA53E19CB7}">
      <dgm:prSet/>
      <dgm:spPr/>
      <dgm:t>
        <a:bodyPr/>
        <a:lstStyle/>
        <a:p>
          <a:endParaRPr lang="pt-PT"/>
        </a:p>
      </dgm:t>
    </dgm:pt>
    <dgm:pt modelId="{182B5990-08E5-4C93-9F39-F2CC257BE8D5}">
      <dgm:prSet phldrT="[Text]"/>
      <dgm:spPr/>
      <dgm:t>
        <a:bodyPr/>
        <a:lstStyle/>
        <a:p>
          <a:r>
            <a:rPr lang="pt-PT" dirty="0" smtClean="0"/>
            <a:t>The replacement control system shall be installed with no disruption to production.</a:t>
          </a:r>
          <a:endParaRPr lang="pt-PT" dirty="0"/>
        </a:p>
      </dgm:t>
    </dgm:pt>
    <dgm:pt modelId="{14B45392-3CC5-454D-B72E-3E019120037E}" type="parTrans" cxnId="{625E8BF5-2C5A-4F69-8102-ADDF01D27E8A}">
      <dgm:prSet/>
      <dgm:spPr/>
      <dgm:t>
        <a:bodyPr/>
        <a:lstStyle/>
        <a:p>
          <a:endParaRPr lang="pt-PT"/>
        </a:p>
      </dgm:t>
    </dgm:pt>
    <dgm:pt modelId="{E084928B-1DF5-4FFB-9ED8-2333DCBFF91F}" type="sibTrans" cxnId="{625E8BF5-2C5A-4F69-8102-ADDF01D27E8A}">
      <dgm:prSet/>
      <dgm:spPr/>
      <dgm:t>
        <a:bodyPr/>
        <a:lstStyle/>
        <a:p>
          <a:endParaRPr lang="pt-PT"/>
        </a:p>
      </dgm:t>
    </dgm:pt>
    <dgm:pt modelId="{B921289E-C042-40BF-8610-551FE99CD538}">
      <dgm:prSet phldrT="[Text]"/>
      <dgm:spPr/>
      <dgm:t>
        <a:bodyPr/>
        <a:lstStyle/>
        <a:p>
          <a:r>
            <a:rPr lang="pt-PT" dirty="0" smtClean="0"/>
            <a:t>The replacement control system shall be installed causing no more than 2 days of production disruption.</a:t>
          </a:r>
          <a:endParaRPr lang="pt-PT" dirty="0"/>
        </a:p>
      </dgm:t>
    </dgm:pt>
    <dgm:pt modelId="{AD5DB98F-79B9-474C-84F6-15DD23249DF1}" type="parTrans" cxnId="{094A995C-B3F6-4D71-86AC-9B4988973D88}">
      <dgm:prSet/>
      <dgm:spPr/>
      <dgm:t>
        <a:bodyPr/>
        <a:lstStyle/>
        <a:p>
          <a:endParaRPr lang="pt-PT"/>
        </a:p>
      </dgm:t>
    </dgm:pt>
    <dgm:pt modelId="{DA1A5BFA-D095-4A27-B475-A17C44C5DC49}" type="sibTrans" cxnId="{094A995C-B3F6-4D71-86AC-9B4988973D88}">
      <dgm:prSet/>
      <dgm:spPr/>
      <dgm:t>
        <a:bodyPr/>
        <a:lstStyle/>
        <a:p>
          <a:endParaRPr lang="pt-PT"/>
        </a:p>
      </dgm:t>
    </dgm:pt>
    <dgm:pt modelId="{F6325F0A-728A-4942-A691-1DC7AF516B2A}">
      <dgm:prSet phldrT="[Text]"/>
      <dgm:spPr/>
      <dgm:t>
        <a:bodyPr/>
        <a:lstStyle/>
        <a:p>
          <a:r>
            <a:rPr lang="pt-PT" dirty="0" smtClean="0"/>
            <a:t>Necessary</a:t>
          </a:r>
          <a:endParaRPr lang="pt-PT" dirty="0"/>
        </a:p>
      </dgm:t>
    </dgm:pt>
    <dgm:pt modelId="{D8DD1231-8CB8-4D54-9736-8ADC660413F1}" type="parTrans" cxnId="{E8EA5E8F-3B83-4317-AC15-DFDA20FC0EB4}">
      <dgm:prSet/>
      <dgm:spPr/>
      <dgm:t>
        <a:bodyPr/>
        <a:lstStyle/>
        <a:p>
          <a:endParaRPr lang="pt-PT"/>
        </a:p>
      </dgm:t>
    </dgm:pt>
    <dgm:pt modelId="{3CDD8DB6-A752-4F17-AAA5-57F8F1ADE051}" type="sibTrans" cxnId="{E8EA5E8F-3B83-4317-AC15-DFDA20FC0EB4}">
      <dgm:prSet/>
      <dgm:spPr/>
      <dgm:t>
        <a:bodyPr/>
        <a:lstStyle/>
        <a:p>
          <a:endParaRPr lang="pt-PT"/>
        </a:p>
      </dgm:t>
    </dgm:pt>
    <dgm:pt modelId="{C92822B5-9BD9-47A0-B54B-43A365D74A08}">
      <dgm:prSet phldrT="[Text]"/>
      <dgm:spPr/>
      <dgm:t>
        <a:bodyPr/>
        <a:lstStyle/>
        <a:p>
          <a:r>
            <a:rPr lang="en-US" b="0" i="0" dirty="0" smtClean="0"/>
            <a:t>All requirements specified in the Vision document shall be implemented and tested.</a:t>
          </a:r>
          <a:endParaRPr lang="pt-PT" i="0" dirty="0"/>
        </a:p>
      </dgm:t>
    </dgm:pt>
    <dgm:pt modelId="{96390413-4425-4DC7-9B99-B57F6763FF82}" type="parTrans" cxnId="{B1686F94-34E4-4966-A800-F8DD68B134D0}">
      <dgm:prSet/>
      <dgm:spPr/>
      <dgm:t>
        <a:bodyPr/>
        <a:lstStyle/>
        <a:p>
          <a:endParaRPr lang="pt-PT"/>
        </a:p>
      </dgm:t>
    </dgm:pt>
    <dgm:pt modelId="{803678EE-7B03-4007-BD18-309F66A046C6}" type="sibTrans" cxnId="{B1686F94-34E4-4966-A800-F8DD68B134D0}">
      <dgm:prSet/>
      <dgm:spPr/>
      <dgm:t>
        <a:bodyPr/>
        <a:lstStyle/>
        <a:p>
          <a:endParaRPr lang="pt-PT"/>
        </a:p>
      </dgm:t>
    </dgm:pt>
    <dgm:pt modelId="{A8122D85-80BA-4A1F-BC73-C922141CC6FB}">
      <dgm:prSet phldrT="[Text]"/>
      <dgm:spPr/>
      <dgm:t>
        <a:bodyPr/>
        <a:lstStyle/>
        <a:p>
          <a:r>
            <a:rPr lang="en-US" b="0" i="0" dirty="0" smtClean="0"/>
            <a:t>The requirement that can be removed because it does not provide any new information.</a:t>
          </a:r>
          <a:endParaRPr lang="pt-PT" dirty="0"/>
        </a:p>
      </dgm:t>
    </dgm:pt>
    <dgm:pt modelId="{4B279BDB-1727-4D0E-AC09-E6D620883D49}" type="parTrans" cxnId="{D434B019-E720-4F94-9929-DE0667FAB236}">
      <dgm:prSet/>
      <dgm:spPr/>
      <dgm:t>
        <a:bodyPr/>
        <a:lstStyle/>
        <a:p>
          <a:endParaRPr lang="pt-PT"/>
        </a:p>
      </dgm:t>
    </dgm:pt>
    <dgm:pt modelId="{D4D905DC-2B72-4D30-82CF-E1D08A2747EB}" type="sibTrans" cxnId="{D434B019-E720-4F94-9929-DE0667FAB236}">
      <dgm:prSet/>
      <dgm:spPr/>
      <dgm:t>
        <a:bodyPr/>
        <a:lstStyle/>
        <a:p>
          <a:endParaRPr lang="pt-PT"/>
        </a:p>
      </dgm:t>
    </dgm:pt>
    <dgm:pt modelId="{1ABFBD90-41AD-4625-B04C-52C8BCD88D12}" type="pres">
      <dgm:prSet presAssocID="{9198AB49-4E2C-4468-9945-114E41E21D21}" presName="Name0" presStyleCnt="0">
        <dgm:presLayoutVars>
          <dgm:chMax/>
          <dgm:chPref val="3"/>
          <dgm:dir/>
          <dgm:animOne val="branch"/>
          <dgm:animLvl val="lvl"/>
        </dgm:presLayoutVars>
      </dgm:prSet>
      <dgm:spPr/>
      <dgm:t>
        <a:bodyPr/>
        <a:lstStyle/>
        <a:p>
          <a:endParaRPr lang="en-US"/>
        </a:p>
      </dgm:t>
    </dgm:pt>
    <dgm:pt modelId="{828B0FAB-0F79-4C60-8E94-3056CD316871}" type="pres">
      <dgm:prSet presAssocID="{B29449BF-35C8-4CFC-B76A-742260C5438F}" presName="composite" presStyleCnt="0"/>
      <dgm:spPr/>
    </dgm:pt>
    <dgm:pt modelId="{89D10D67-1C60-416B-B74E-381F998FC62A}" type="pres">
      <dgm:prSet presAssocID="{B29449BF-35C8-4CFC-B76A-742260C5438F}" presName="FirstChild" presStyleLbl="revTx" presStyleIdx="0" presStyleCnt="4">
        <dgm:presLayoutVars>
          <dgm:chMax val="0"/>
          <dgm:chPref val="0"/>
          <dgm:bulletEnabled val="1"/>
        </dgm:presLayoutVars>
      </dgm:prSet>
      <dgm:spPr/>
      <dgm:t>
        <a:bodyPr/>
        <a:lstStyle/>
        <a:p>
          <a:endParaRPr lang="pt-PT"/>
        </a:p>
      </dgm:t>
    </dgm:pt>
    <dgm:pt modelId="{70028A1B-D2FD-49F3-B91B-F218FBF09D51}" type="pres">
      <dgm:prSet presAssocID="{B29449BF-35C8-4CFC-B76A-742260C5438F}" presName="Parent" presStyleLbl="alignNode1" presStyleIdx="0" presStyleCnt="2">
        <dgm:presLayoutVars>
          <dgm:chMax val="3"/>
          <dgm:chPref val="3"/>
          <dgm:bulletEnabled val="1"/>
        </dgm:presLayoutVars>
      </dgm:prSet>
      <dgm:spPr/>
      <dgm:t>
        <a:bodyPr/>
        <a:lstStyle/>
        <a:p>
          <a:endParaRPr lang="pt-PT"/>
        </a:p>
      </dgm:t>
    </dgm:pt>
    <dgm:pt modelId="{8F8E2EFA-DAC6-41DF-9AF4-DB36D131882A}" type="pres">
      <dgm:prSet presAssocID="{B29449BF-35C8-4CFC-B76A-742260C5438F}" presName="Accent" presStyleLbl="parChTrans1D1" presStyleIdx="0" presStyleCnt="2"/>
      <dgm:spPr/>
    </dgm:pt>
    <dgm:pt modelId="{7DF6A201-B6F1-4056-BDF3-1D65C09D64E0}" type="pres">
      <dgm:prSet presAssocID="{B29449BF-35C8-4CFC-B76A-742260C5438F}" presName="Child" presStyleLbl="revTx" presStyleIdx="1" presStyleCnt="4">
        <dgm:presLayoutVars>
          <dgm:chMax val="0"/>
          <dgm:chPref val="0"/>
          <dgm:bulletEnabled val="1"/>
        </dgm:presLayoutVars>
      </dgm:prSet>
      <dgm:spPr/>
      <dgm:t>
        <a:bodyPr/>
        <a:lstStyle/>
        <a:p>
          <a:endParaRPr lang="pt-PT"/>
        </a:p>
      </dgm:t>
    </dgm:pt>
    <dgm:pt modelId="{98AD00BA-A7F7-4264-AD42-74CE33C0DA9D}" type="pres">
      <dgm:prSet presAssocID="{960EFE1F-48E9-4EF6-82CD-98DCAEB80838}" presName="sibTrans" presStyleCnt="0"/>
      <dgm:spPr/>
    </dgm:pt>
    <dgm:pt modelId="{9E345E4C-2FFD-421E-9D64-38FB05E8FAF7}" type="pres">
      <dgm:prSet presAssocID="{F6325F0A-728A-4942-A691-1DC7AF516B2A}" presName="composite" presStyleCnt="0"/>
      <dgm:spPr/>
    </dgm:pt>
    <dgm:pt modelId="{1E0FBC3B-5283-4EC7-BB32-BA3A2EE1709A}" type="pres">
      <dgm:prSet presAssocID="{F6325F0A-728A-4942-A691-1DC7AF516B2A}" presName="FirstChild" presStyleLbl="revTx" presStyleIdx="2" presStyleCnt="4">
        <dgm:presLayoutVars>
          <dgm:chMax val="0"/>
          <dgm:chPref val="0"/>
          <dgm:bulletEnabled val="1"/>
        </dgm:presLayoutVars>
      </dgm:prSet>
      <dgm:spPr/>
      <dgm:t>
        <a:bodyPr/>
        <a:lstStyle/>
        <a:p>
          <a:endParaRPr lang="pt-PT"/>
        </a:p>
      </dgm:t>
    </dgm:pt>
    <dgm:pt modelId="{1E1157CC-F3F8-4185-803E-E76EF668D35D}" type="pres">
      <dgm:prSet presAssocID="{F6325F0A-728A-4942-A691-1DC7AF516B2A}" presName="Parent" presStyleLbl="alignNode1" presStyleIdx="1" presStyleCnt="2">
        <dgm:presLayoutVars>
          <dgm:chMax val="3"/>
          <dgm:chPref val="3"/>
          <dgm:bulletEnabled val="1"/>
        </dgm:presLayoutVars>
      </dgm:prSet>
      <dgm:spPr/>
      <dgm:t>
        <a:bodyPr/>
        <a:lstStyle/>
        <a:p>
          <a:endParaRPr lang="en-US"/>
        </a:p>
      </dgm:t>
    </dgm:pt>
    <dgm:pt modelId="{F5F4694E-85F2-4C1B-8099-3D330EAE1BEE}" type="pres">
      <dgm:prSet presAssocID="{F6325F0A-728A-4942-A691-1DC7AF516B2A}" presName="Accent" presStyleLbl="parChTrans1D1" presStyleIdx="1" presStyleCnt="2"/>
      <dgm:spPr/>
    </dgm:pt>
    <dgm:pt modelId="{10AFF993-C2B0-4D21-A40D-F4CFADBB689B}" type="pres">
      <dgm:prSet presAssocID="{F6325F0A-728A-4942-A691-1DC7AF516B2A}" presName="Child" presStyleLbl="revTx" presStyleIdx="3" presStyleCnt="4">
        <dgm:presLayoutVars>
          <dgm:chMax val="0"/>
          <dgm:chPref val="0"/>
          <dgm:bulletEnabled val="1"/>
        </dgm:presLayoutVars>
      </dgm:prSet>
      <dgm:spPr/>
      <dgm:t>
        <a:bodyPr/>
        <a:lstStyle/>
        <a:p>
          <a:endParaRPr lang="pt-PT"/>
        </a:p>
      </dgm:t>
    </dgm:pt>
  </dgm:ptLst>
  <dgm:cxnLst>
    <dgm:cxn modelId="{C0144BBB-2A3C-4708-B772-A34D8402C07B}" type="presOf" srcId="{A8122D85-80BA-4A1F-BC73-C922141CC6FB}" destId="{10AFF993-C2B0-4D21-A40D-F4CFADBB689B}" srcOrd="0" destOrd="0" presId="urn:microsoft.com/office/officeart/2011/layout/TabList"/>
    <dgm:cxn modelId="{B1686F94-34E4-4966-A800-F8DD68B134D0}" srcId="{F6325F0A-728A-4942-A691-1DC7AF516B2A}" destId="{C92822B5-9BD9-47A0-B54B-43A365D74A08}" srcOrd="0" destOrd="0" parTransId="{96390413-4425-4DC7-9B99-B57F6763FF82}" sibTransId="{803678EE-7B03-4007-BD18-309F66A046C6}"/>
    <dgm:cxn modelId="{094A995C-B3F6-4D71-86AC-9B4988973D88}" srcId="{B29449BF-35C8-4CFC-B76A-742260C5438F}" destId="{B921289E-C042-40BF-8610-551FE99CD538}" srcOrd="1" destOrd="0" parTransId="{AD5DB98F-79B9-474C-84F6-15DD23249DF1}" sibTransId="{DA1A5BFA-D095-4A27-B475-A17C44C5DC49}"/>
    <dgm:cxn modelId="{6D86AA35-A596-4BAD-B290-C6CA53E19CB7}" srcId="{9198AB49-4E2C-4468-9945-114E41E21D21}" destId="{B29449BF-35C8-4CFC-B76A-742260C5438F}" srcOrd="0" destOrd="0" parTransId="{47F63526-A6A6-4537-82FD-18FDB7EB3F1E}" sibTransId="{960EFE1F-48E9-4EF6-82CD-98DCAEB80838}"/>
    <dgm:cxn modelId="{E8EA5E8F-3B83-4317-AC15-DFDA20FC0EB4}" srcId="{9198AB49-4E2C-4468-9945-114E41E21D21}" destId="{F6325F0A-728A-4942-A691-1DC7AF516B2A}" srcOrd="1" destOrd="0" parTransId="{D8DD1231-8CB8-4D54-9736-8ADC660413F1}" sibTransId="{3CDD8DB6-A752-4F17-AAA5-57F8F1ADE051}"/>
    <dgm:cxn modelId="{8AD96042-F9D6-4563-8B9F-E02453B92265}" type="presOf" srcId="{9198AB49-4E2C-4468-9945-114E41E21D21}" destId="{1ABFBD90-41AD-4625-B04C-52C8BCD88D12}" srcOrd="0" destOrd="0" presId="urn:microsoft.com/office/officeart/2011/layout/TabList"/>
    <dgm:cxn modelId="{C3BD996A-18C8-44EC-85F3-335FAFFEDB78}" type="presOf" srcId="{C92822B5-9BD9-47A0-B54B-43A365D74A08}" destId="{1E0FBC3B-5283-4EC7-BB32-BA3A2EE1709A}" srcOrd="0" destOrd="0" presId="urn:microsoft.com/office/officeart/2011/layout/TabList"/>
    <dgm:cxn modelId="{FA31E25D-BE79-4ADA-A1D3-0E9731197510}" type="presOf" srcId="{182B5990-08E5-4C93-9F39-F2CC257BE8D5}" destId="{89D10D67-1C60-416B-B74E-381F998FC62A}" srcOrd="0" destOrd="0" presId="urn:microsoft.com/office/officeart/2011/layout/TabList"/>
    <dgm:cxn modelId="{625E8BF5-2C5A-4F69-8102-ADDF01D27E8A}" srcId="{B29449BF-35C8-4CFC-B76A-742260C5438F}" destId="{182B5990-08E5-4C93-9F39-F2CC257BE8D5}" srcOrd="0" destOrd="0" parTransId="{14B45392-3CC5-454D-B72E-3E019120037E}" sibTransId="{E084928B-1DF5-4FFB-9ED8-2333DCBFF91F}"/>
    <dgm:cxn modelId="{3A9D035A-77FB-47CA-84AB-56ECDCCA29E2}" type="presOf" srcId="{B921289E-C042-40BF-8610-551FE99CD538}" destId="{7DF6A201-B6F1-4056-BDF3-1D65C09D64E0}" srcOrd="0" destOrd="0" presId="urn:microsoft.com/office/officeart/2011/layout/TabList"/>
    <dgm:cxn modelId="{D434B019-E720-4F94-9929-DE0667FAB236}" srcId="{F6325F0A-728A-4942-A691-1DC7AF516B2A}" destId="{A8122D85-80BA-4A1F-BC73-C922141CC6FB}" srcOrd="1" destOrd="0" parTransId="{4B279BDB-1727-4D0E-AC09-E6D620883D49}" sibTransId="{D4D905DC-2B72-4D30-82CF-E1D08A2747EB}"/>
    <dgm:cxn modelId="{EACDDEC7-A860-4C21-AD5C-8A5984B96E9E}" type="presOf" srcId="{B29449BF-35C8-4CFC-B76A-742260C5438F}" destId="{70028A1B-D2FD-49F3-B91B-F218FBF09D51}" srcOrd="0" destOrd="0" presId="urn:microsoft.com/office/officeart/2011/layout/TabList"/>
    <dgm:cxn modelId="{3C25B224-BC77-47FE-9254-42CFA0756AB1}" type="presOf" srcId="{F6325F0A-728A-4942-A691-1DC7AF516B2A}" destId="{1E1157CC-F3F8-4185-803E-E76EF668D35D}" srcOrd="0" destOrd="0" presId="urn:microsoft.com/office/officeart/2011/layout/TabList"/>
    <dgm:cxn modelId="{158282D4-C6FE-42F2-9535-761B11EF7C84}" type="presParOf" srcId="{1ABFBD90-41AD-4625-B04C-52C8BCD88D12}" destId="{828B0FAB-0F79-4C60-8E94-3056CD316871}" srcOrd="0" destOrd="0" presId="urn:microsoft.com/office/officeart/2011/layout/TabList"/>
    <dgm:cxn modelId="{66A54692-F104-4B8B-AB0E-A819EE58D643}" type="presParOf" srcId="{828B0FAB-0F79-4C60-8E94-3056CD316871}" destId="{89D10D67-1C60-416B-B74E-381F998FC62A}" srcOrd="0" destOrd="0" presId="urn:microsoft.com/office/officeart/2011/layout/TabList"/>
    <dgm:cxn modelId="{86203FE0-27B0-4C2B-8908-9D3C736F5027}" type="presParOf" srcId="{828B0FAB-0F79-4C60-8E94-3056CD316871}" destId="{70028A1B-D2FD-49F3-B91B-F218FBF09D51}" srcOrd="1" destOrd="0" presId="urn:microsoft.com/office/officeart/2011/layout/TabList"/>
    <dgm:cxn modelId="{990A2766-E82A-4298-95FF-64DB4A48F1DD}" type="presParOf" srcId="{828B0FAB-0F79-4C60-8E94-3056CD316871}" destId="{8F8E2EFA-DAC6-41DF-9AF4-DB36D131882A}" srcOrd="2" destOrd="0" presId="urn:microsoft.com/office/officeart/2011/layout/TabList"/>
    <dgm:cxn modelId="{3478831C-4A93-49CD-AD92-9C6CA3943C7F}" type="presParOf" srcId="{1ABFBD90-41AD-4625-B04C-52C8BCD88D12}" destId="{7DF6A201-B6F1-4056-BDF3-1D65C09D64E0}" srcOrd="1" destOrd="0" presId="urn:microsoft.com/office/officeart/2011/layout/TabList"/>
    <dgm:cxn modelId="{3F5D1FCB-841B-46B9-81FC-0FFE57DBAC36}" type="presParOf" srcId="{1ABFBD90-41AD-4625-B04C-52C8BCD88D12}" destId="{98AD00BA-A7F7-4264-AD42-74CE33C0DA9D}" srcOrd="2" destOrd="0" presId="urn:microsoft.com/office/officeart/2011/layout/TabList"/>
    <dgm:cxn modelId="{A0A33C9D-B207-4D8E-9804-A52C4E54E805}" type="presParOf" srcId="{1ABFBD90-41AD-4625-B04C-52C8BCD88D12}" destId="{9E345E4C-2FFD-421E-9D64-38FB05E8FAF7}" srcOrd="3" destOrd="0" presId="urn:microsoft.com/office/officeart/2011/layout/TabList"/>
    <dgm:cxn modelId="{257DDB38-9E0A-476C-841A-A57F6C0CA1F8}" type="presParOf" srcId="{9E345E4C-2FFD-421E-9D64-38FB05E8FAF7}" destId="{1E0FBC3B-5283-4EC7-BB32-BA3A2EE1709A}" srcOrd="0" destOrd="0" presId="urn:microsoft.com/office/officeart/2011/layout/TabList"/>
    <dgm:cxn modelId="{BE87E31C-69CA-49BE-A71A-EF88537A17D0}" type="presParOf" srcId="{9E345E4C-2FFD-421E-9D64-38FB05E8FAF7}" destId="{1E1157CC-F3F8-4185-803E-E76EF668D35D}" srcOrd="1" destOrd="0" presId="urn:microsoft.com/office/officeart/2011/layout/TabList"/>
    <dgm:cxn modelId="{4F636293-EC4D-4EBC-BB69-DBDAD6A139CC}" type="presParOf" srcId="{9E345E4C-2FFD-421E-9D64-38FB05E8FAF7}" destId="{F5F4694E-85F2-4C1B-8099-3D330EAE1BEE}" srcOrd="2" destOrd="0" presId="urn:microsoft.com/office/officeart/2011/layout/TabList"/>
    <dgm:cxn modelId="{4E7E3D6F-3F1E-4A95-B7C4-5CE3E5F2AA6F}" type="presParOf" srcId="{1ABFBD90-41AD-4625-B04C-52C8BCD88D12}" destId="{10AFF993-C2B0-4D21-A40D-F4CFADBB689B}" srcOrd="4" destOrd="0" presId="urn:microsoft.com/office/officeart/2011/layout/Tab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62796FE-8198-4EB1-9BE8-C04827C4A6E3}" type="doc">
      <dgm:prSet loTypeId="urn:microsoft.com/office/officeart/2005/8/layout/list1" loCatId="list" qsTypeId="urn:microsoft.com/office/officeart/2005/8/quickstyle/simple1" qsCatId="simple" csTypeId="urn:microsoft.com/office/officeart/2005/8/colors/colorful1" csCatId="colorful" phldr="1"/>
      <dgm:spPr/>
      <dgm:t>
        <a:bodyPr/>
        <a:lstStyle/>
        <a:p>
          <a:endParaRPr lang="pt-PT"/>
        </a:p>
      </dgm:t>
    </dgm:pt>
    <dgm:pt modelId="{5BD5E523-0F09-490E-A202-605C9D6CD3C7}">
      <dgm:prSet phldrT="[Text]"/>
      <dgm:spPr/>
      <dgm:t>
        <a:bodyPr/>
        <a:lstStyle/>
        <a:p>
          <a:r>
            <a:rPr lang="pt-PT" b="0" i="0" dirty="0" smtClean="0"/>
            <a:t>Functionality</a:t>
          </a:r>
          <a:endParaRPr lang="pt-PT" dirty="0"/>
        </a:p>
      </dgm:t>
    </dgm:pt>
    <dgm:pt modelId="{F695C333-B87C-458F-A224-256D8411D00F}" type="parTrans" cxnId="{1443816B-5DFF-46D7-90A9-69C55DE91FA4}">
      <dgm:prSet/>
      <dgm:spPr/>
      <dgm:t>
        <a:bodyPr/>
        <a:lstStyle/>
        <a:p>
          <a:endParaRPr lang="pt-PT"/>
        </a:p>
      </dgm:t>
    </dgm:pt>
    <dgm:pt modelId="{C4B7EDA3-4C9E-4CA3-B5DE-7A82FFB45E81}" type="sibTrans" cxnId="{1443816B-5DFF-46D7-90A9-69C55DE91FA4}">
      <dgm:prSet/>
      <dgm:spPr/>
      <dgm:t>
        <a:bodyPr/>
        <a:lstStyle/>
        <a:p>
          <a:endParaRPr lang="pt-PT"/>
        </a:p>
      </dgm:t>
    </dgm:pt>
    <dgm:pt modelId="{2B9BAA39-3B57-43C5-8EE1-25040F5600B4}">
      <dgm:prSet phldrT="[Text]"/>
      <dgm:spPr/>
      <dgm:t>
        <a:bodyPr/>
        <a:lstStyle/>
        <a:p>
          <a:r>
            <a:rPr lang="pt-PT" b="0" i="0" dirty="0" smtClean="0"/>
            <a:t>External interfaces</a:t>
          </a:r>
          <a:endParaRPr lang="pt-PT" dirty="0"/>
        </a:p>
      </dgm:t>
    </dgm:pt>
    <dgm:pt modelId="{25D4C853-2398-4986-A29F-94C6CED903E2}" type="parTrans" cxnId="{42EE1F3A-43B9-4109-9B07-E33AEAC90E55}">
      <dgm:prSet/>
      <dgm:spPr/>
      <dgm:t>
        <a:bodyPr/>
        <a:lstStyle/>
        <a:p>
          <a:endParaRPr lang="pt-PT"/>
        </a:p>
      </dgm:t>
    </dgm:pt>
    <dgm:pt modelId="{2A41082E-5DC0-4D90-80CE-6D5EAD9C955E}" type="sibTrans" cxnId="{42EE1F3A-43B9-4109-9B07-E33AEAC90E55}">
      <dgm:prSet/>
      <dgm:spPr/>
      <dgm:t>
        <a:bodyPr/>
        <a:lstStyle/>
        <a:p>
          <a:endParaRPr lang="pt-PT"/>
        </a:p>
      </dgm:t>
    </dgm:pt>
    <dgm:pt modelId="{2B2CE6FC-DC2F-4102-90A2-DCB5E8C1AAE8}">
      <dgm:prSet phldrT="[Text]"/>
      <dgm:spPr/>
      <dgm:t>
        <a:bodyPr/>
        <a:lstStyle/>
        <a:p>
          <a:r>
            <a:rPr lang="pt-PT" b="0" i="0" dirty="0" smtClean="0"/>
            <a:t>Performance</a:t>
          </a:r>
          <a:endParaRPr lang="pt-PT" dirty="0"/>
        </a:p>
      </dgm:t>
    </dgm:pt>
    <dgm:pt modelId="{F64A4C8A-0727-4CBB-B7D2-863F6E9D3739}" type="parTrans" cxnId="{C230B926-BC15-46A4-BA85-C400FB4A0848}">
      <dgm:prSet/>
      <dgm:spPr/>
      <dgm:t>
        <a:bodyPr/>
        <a:lstStyle/>
        <a:p>
          <a:endParaRPr lang="pt-PT"/>
        </a:p>
      </dgm:t>
    </dgm:pt>
    <dgm:pt modelId="{263C405C-0264-4086-ADB9-A564EED8FABA}" type="sibTrans" cxnId="{C230B926-BC15-46A4-BA85-C400FB4A0848}">
      <dgm:prSet/>
      <dgm:spPr/>
      <dgm:t>
        <a:bodyPr/>
        <a:lstStyle/>
        <a:p>
          <a:endParaRPr lang="pt-PT"/>
        </a:p>
      </dgm:t>
    </dgm:pt>
    <dgm:pt modelId="{6294F4ED-7E33-4D1E-81E9-F369D8FCAC4E}">
      <dgm:prSet phldrT="[Text]"/>
      <dgm:spPr/>
      <dgm:t>
        <a:bodyPr/>
        <a:lstStyle/>
        <a:p>
          <a:r>
            <a:rPr lang="pt-PT" b="0" i="0" dirty="0" smtClean="0"/>
            <a:t>Attributes</a:t>
          </a:r>
          <a:endParaRPr lang="pt-PT" dirty="0"/>
        </a:p>
      </dgm:t>
    </dgm:pt>
    <dgm:pt modelId="{72FE97F2-639E-4FBD-A22E-45BFE4864223}" type="parTrans" cxnId="{C33983E1-8429-44C5-B1CB-2E0281F72751}">
      <dgm:prSet/>
      <dgm:spPr/>
      <dgm:t>
        <a:bodyPr/>
        <a:lstStyle/>
        <a:p>
          <a:endParaRPr lang="pt-PT"/>
        </a:p>
      </dgm:t>
    </dgm:pt>
    <dgm:pt modelId="{93A1084E-0099-4FC9-BF35-EDF55AD4C3B6}" type="sibTrans" cxnId="{C33983E1-8429-44C5-B1CB-2E0281F72751}">
      <dgm:prSet/>
      <dgm:spPr/>
      <dgm:t>
        <a:bodyPr/>
        <a:lstStyle/>
        <a:p>
          <a:endParaRPr lang="pt-PT"/>
        </a:p>
      </dgm:t>
    </dgm:pt>
    <dgm:pt modelId="{B8BE2F27-2316-4B00-816C-CC5330BAF38B}">
      <dgm:prSet phldrT="[Text]"/>
      <dgm:spPr/>
      <dgm:t>
        <a:bodyPr/>
        <a:lstStyle/>
        <a:p>
          <a:r>
            <a:rPr lang="pt-PT" b="0" i="0" dirty="0" smtClean="0"/>
            <a:t>Design constraints imposed on an implementation:</a:t>
          </a:r>
          <a:endParaRPr lang="pt-PT" dirty="0"/>
        </a:p>
      </dgm:t>
    </dgm:pt>
    <dgm:pt modelId="{B8847A59-4C37-4CDA-AF4B-5A6A25780CBA}" type="parTrans" cxnId="{BBC536B2-F3D3-4D08-93C4-39D520963688}">
      <dgm:prSet/>
      <dgm:spPr/>
      <dgm:t>
        <a:bodyPr/>
        <a:lstStyle/>
        <a:p>
          <a:endParaRPr lang="pt-PT"/>
        </a:p>
      </dgm:t>
    </dgm:pt>
    <dgm:pt modelId="{E986D80B-EB29-4B97-940A-8D933B2BB04B}" type="sibTrans" cxnId="{BBC536B2-F3D3-4D08-93C4-39D520963688}">
      <dgm:prSet/>
      <dgm:spPr/>
      <dgm:t>
        <a:bodyPr/>
        <a:lstStyle/>
        <a:p>
          <a:endParaRPr lang="pt-PT"/>
        </a:p>
      </dgm:t>
    </dgm:pt>
    <dgm:pt modelId="{B358DC70-60F4-4072-80BE-F19902FEFE2C}">
      <dgm:prSet phldrT="[Text]"/>
      <dgm:spPr/>
      <dgm:t>
        <a:bodyPr/>
        <a:lstStyle/>
        <a:p>
          <a:r>
            <a:rPr lang="en-US" b="0" i="0" dirty="0" smtClean="0"/>
            <a:t>What is the software supposed to do?</a:t>
          </a:r>
          <a:endParaRPr lang="pt-PT" dirty="0"/>
        </a:p>
      </dgm:t>
    </dgm:pt>
    <dgm:pt modelId="{6DE66A7D-CB67-4508-A712-51C1A7F88561}" type="parTrans" cxnId="{D23732E5-D6AE-4FD3-B25B-5E624FE63014}">
      <dgm:prSet/>
      <dgm:spPr/>
      <dgm:t>
        <a:bodyPr/>
        <a:lstStyle/>
        <a:p>
          <a:endParaRPr lang="pt-PT"/>
        </a:p>
      </dgm:t>
    </dgm:pt>
    <dgm:pt modelId="{76B467A0-E97C-485D-8043-E9E6B2F87A60}" type="sibTrans" cxnId="{D23732E5-D6AE-4FD3-B25B-5E624FE63014}">
      <dgm:prSet/>
      <dgm:spPr/>
      <dgm:t>
        <a:bodyPr/>
        <a:lstStyle/>
        <a:p>
          <a:endParaRPr lang="pt-PT"/>
        </a:p>
      </dgm:t>
    </dgm:pt>
    <dgm:pt modelId="{EADEB06E-0454-4D9F-A708-1FB25FC66A3A}">
      <dgm:prSet phldrT="[Text]"/>
      <dgm:spPr/>
      <dgm:t>
        <a:bodyPr/>
        <a:lstStyle/>
        <a:p>
          <a:r>
            <a:rPr lang="en-US" b="0" i="0" dirty="0" smtClean="0"/>
            <a:t>How does the software interact with people, the system’s hardware, other hardware,</a:t>
          </a:r>
          <a:r>
            <a:rPr lang="en-US" dirty="0" smtClean="0"/>
            <a:t/>
          </a:r>
          <a:br>
            <a:rPr lang="en-US" dirty="0" smtClean="0"/>
          </a:br>
          <a:r>
            <a:rPr lang="en-US" b="0" i="0" dirty="0" smtClean="0"/>
            <a:t>and other software?</a:t>
          </a:r>
          <a:endParaRPr lang="pt-PT" dirty="0"/>
        </a:p>
      </dgm:t>
    </dgm:pt>
    <dgm:pt modelId="{66BEA0F0-C1B0-4B30-9353-745B5AF3219B}" type="parTrans" cxnId="{A15E4BC5-E1E1-48F7-8C6A-E101E34CB097}">
      <dgm:prSet/>
      <dgm:spPr/>
      <dgm:t>
        <a:bodyPr/>
        <a:lstStyle/>
        <a:p>
          <a:endParaRPr lang="pt-PT"/>
        </a:p>
      </dgm:t>
    </dgm:pt>
    <dgm:pt modelId="{3C541756-EE0F-47D8-A69C-97430C64995F}" type="sibTrans" cxnId="{A15E4BC5-E1E1-48F7-8C6A-E101E34CB097}">
      <dgm:prSet/>
      <dgm:spPr/>
      <dgm:t>
        <a:bodyPr/>
        <a:lstStyle/>
        <a:p>
          <a:endParaRPr lang="pt-PT"/>
        </a:p>
      </dgm:t>
    </dgm:pt>
    <dgm:pt modelId="{E3316DEF-6463-42BE-937E-DA8749A31BBE}">
      <dgm:prSet phldrT="[Text]"/>
      <dgm:spPr/>
      <dgm:t>
        <a:bodyPr/>
        <a:lstStyle/>
        <a:p>
          <a:r>
            <a:rPr lang="en-US" b="0" i="0" dirty="0" smtClean="0"/>
            <a:t>What is the speed, availability, response time, recovery time of various software functions,</a:t>
          </a:r>
          <a:r>
            <a:rPr lang="en-US" dirty="0" smtClean="0"/>
            <a:t/>
          </a:r>
          <a:br>
            <a:rPr lang="en-US" dirty="0" smtClean="0"/>
          </a:br>
          <a:r>
            <a:rPr lang="en-US" b="0" i="0" dirty="0" smtClean="0"/>
            <a:t>etc.?</a:t>
          </a:r>
          <a:endParaRPr lang="pt-PT" dirty="0"/>
        </a:p>
      </dgm:t>
    </dgm:pt>
    <dgm:pt modelId="{64AB794A-46C9-4E97-82C4-6A97F007648E}" type="parTrans" cxnId="{9729146A-19E7-4EE0-92C0-29F748E2DD9E}">
      <dgm:prSet/>
      <dgm:spPr/>
      <dgm:t>
        <a:bodyPr/>
        <a:lstStyle/>
        <a:p>
          <a:endParaRPr lang="pt-PT"/>
        </a:p>
      </dgm:t>
    </dgm:pt>
    <dgm:pt modelId="{EFE01578-C56A-4137-B04A-6088DC961844}" type="sibTrans" cxnId="{9729146A-19E7-4EE0-92C0-29F748E2DD9E}">
      <dgm:prSet/>
      <dgm:spPr/>
      <dgm:t>
        <a:bodyPr/>
        <a:lstStyle/>
        <a:p>
          <a:endParaRPr lang="pt-PT"/>
        </a:p>
      </dgm:t>
    </dgm:pt>
    <dgm:pt modelId="{A5B156F2-2F45-46EB-A80B-8444442C55C4}">
      <dgm:prSet phldrT="[Text]"/>
      <dgm:spPr/>
      <dgm:t>
        <a:bodyPr/>
        <a:lstStyle/>
        <a:p>
          <a:r>
            <a:rPr lang="en-US" b="0" i="0" dirty="0" smtClean="0"/>
            <a:t>What are the portability, correctness, maintainability, security, etc. considerations?</a:t>
          </a:r>
          <a:endParaRPr lang="pt-PT" dirty="0"/>
        </a:p>
      </dgm:t>
    </dgm:pt>
    <dgm:pt modelId="{815754AC-67A4-4FF7-B16D-F2E7E0249C69}" type="parTrans" cxnId="{9DB8158C-61C5-4ED6-9046-C4CAB754809C}">
      <dgm:prSet/>
      <dgm:spPr/>
      <dgm:t>
        <a:bodyPr/>
        <a:lstStyle/>
        <a:p>
          <a:endParaRPr lang="pt-PT"/>
        </a:p>
      </dgm:t>
    </dgm:pt>
    <dgm:pt modelId="{80158302-A538-4C98-BB7A-29060C5DF1AA}" type="sibTrans" cxnId="{9DB8158C-61C5-4ED6-9046-C4CAB754809C}">
      <dgm:prSet/>
      <dgm:spPr/>
      <dgm:t>
        <a:bodyPr/>
        <a:lstStyle/>
        <a:p>
          <a:endParaRPr lang="pt-PT"/>
        </a:p>
      </dgm:t>
    </dgm:pt>
    <dgm:pt modelId="{378E2E98-42E8-4B0F-9866-23DBD4975C78}">
      <dgm:prSet phldrT="[Text]"/>
      <dgm:spPr/>
      <dgm:t>
        <a:bodyPr/>
        <a:lstStyle/>
        <a:p>
          <a:r>
            <a:rPr lang="en-US" b="0" i="0" dirty="0" smtClean="0"/>
            <a:t>Resource limits, operating environment(s) etc.?</a:t>
          </a:r>
          <a:endParaRPr lang="pt-PT" dirty="0"/>
        </a:p>
      </dgm:t>
    </dgm:pt>
    <dgm:pt modelId="{6DE613FB-F769-4730-B508-B82BFF25E52A}" type="parTrans" cxnId="{90C90ACE-154B-4011-911F-40CAF6175816}">
      <dgm:prSet/>
      <dgm:spPr/>
      <dgm:t>
        <a:bodyPr/>
        <a:lstStyle/>
        <a:p>
          <a:endParaRPr lang="pt-PT"/>
        </a:p>
      </dgm:t>
    </dgm:pt>
    <dgm:pt modelId="{E9851165-17E4-40B5-AFA2-95B487C2CBF0}" type="sibTrans" cxnId="{90C90ACE-154B-4011-911F-40CAF6175816}">
      <dgm:prSet/>
      <dgm:spPr/>
      <dgm:t>
        <a:bodyPr/>
        <a:lstStyle/>
        <a:p>
          <a:endParaRPr lang="pt-PT"/>
        </a:p>
      </dgm:t>
    </dgm:pt>
    <dgm:pt modelId="{20DD9B23-F728-46B1-B490-24C7C9BA1CE5}" type="pres">
      <dgm:prSet presAssocID="{B62796FE-8198-4EB1-9BE8-C04827C4A6E3}" presName="linear" presStyleCnt="0">
        <dgm:presLayoutVars>
          <dgm:dir/>
          <dgm:animLvl val="lvl"/>
          <dgm:resizeHandles val="exact"/>
        </dgm:presLayoutVars>
      </dgm:prSet>
      <dgm:spPr/>
      <dgm:t>
        <a:bodyPr/>
        <a:lstStyle/>
        <a:p>
          <a:endParaRPr lang="en-US"/>
        </a:p>
      </dgm:t>
    </dgm:pt>
    <dgm:pt modelId="{BC15ED69-BAE8-481B-BDC8-5DDC208EEC1F}" type="pres">
      <dgm:prSet presAssocID="{5BD5E523-0F09-490E-A202-605C9D6CD3C7}" presName="parentLin" presStyleCnt="0"/>
      <dgm:spPr/>
    </dgm:pt>
    <dgm:pt modelId="{D8C207EE-FDFC-4109-BB49-801955D9EA45}" type="pres">
      <dgm:prSet presAssocID="{5BD5E523-0F09-490E-A202-605C9D6CD3C7}" presName="parentLeftMargin" presStyleLbl="node1" presStyleIdx="0" presStyleCnt="5"/>
      <dgm:spPr/>
      <dgm:t>
        <a:bodyPr/>
        <a:lstStyle/>
        <a:p>
          <a:endParaRPr lang="en-US"/>
        </a:p>
      </dgm:t>
    </dgm:pt>
    <dgm:pt modelId="{44EEA42C-264D-40DB-8FA5-62504DA034A7}" type="pres">
      <dgm:prSet presAssocID="{5BD5E523-0F09-490E-A202-605C9D6CD3C7}" presName="parentText" presStyleLbl="node1" presStyleIdx="0" presStyleCnt="5">
        <dgm:presLayoutVars>
          <dgm:chMax val="0"/>
          <dgm:bulletEnabled val="1"/>
        </dgm:presLayoutVars>
      </dgm:prSet>
      <dgm:spPr/>
      <dgm:t>
        <a:bodyPr/>
        <a:lstStyle/>
        <a:p>
          <a:endParaRPr lang="pt-PT"/>
        </a:p>
      </dgm:t>
    </dgm:pt>
    <dgm:pt modelId="{C8F510A6-5016-47AB-92E4-90EE70108616}" type="pres">
      <dgm:prSet presAssocID="{5BD5E523-0F09-490E-A202-605C9D6CD3C7}" presName="negativeSpace" presStyleCnt="0"/>
      <dgm:spPr/>
    </dgm:pt>
    <dgm:pt modelId="{1E231B3E-CCE4-4D86-BE06-97092E74F5E7}" type="pres">
      <dgm:prSet presAssocID="{5BD5E523-0F09-490E-A202-605C9D6CD3C7}" presName="childText" presStyleLbl="conFgAcc1" presStyleIdx="0" presStyleCnt="5">
        <dgm:presLayoutVars>
          <dgm:bulletEnabled val="1"/>
        </dgm:presLayoutVars>
      </dgm:prSet>
      <dgm:spPr/>
      <dgm:t>
        <a:bodyPr/>
        <a:lstStyle/>
        <a:p>
          <a:endParaRPr lang="pt-PT"/>
        </a:p>
      </dgm:t>
    </dgm:pt>
    <dgm:pt modelId="{7929A027-84B2-43EF-8D62-AD0EE0B884ED}" type="pres">
      <dgm:prSet presAssocID="{C4B7EDA3-4C9E-4CA3-B5DE-7A82FFB45E81}" presName="spaceBetweenRectangles" presStyleCnt="0"/>
      <dgm:spPr/>
    </dgm:pt>
    <dgm:pt modelId="{D9444704-28F2-4B8C-9BAA-C93BC69709C2}" type="pres">
      <dgm:prSet presAssocID="{2B9BAA39-3B57-43C5-8EE1-25040F5600B4}" presName="parentLin" presStyleCnt="0"/>
      <dgm:spPr/>
    </dgm:pt>
    <dgm:pt modelId="{BF9B3DAE-54BB-4785-8311-1B55315550F5}" type="pres">
      <dgm:prSet presAssocID="{2B9BAA39-3B57-43C5-8EE1-25040F5600B4}" presName="parentLeftMargin" presStyleLbl="node1" presStyleIdx="0" presStyleCnt="5"/>
      <dgm:spPr/>
      <dgm:t>
        <a:bodyPr/>
        <a:lstStyle/>
        <a:p>
          <a:endParaRPr lang="en-US"/>
        </a:p>
      </dgm:t>
    </dgm:pt>
    <dgm:pt modelId="{DCFD8247-DB88-4A7D-B69E-733EDF7618EB}" type="pres">
      <dgm:prSet presAssocID="{2B9BAA39-3B57-43C5-8EE1-25040F5600B4}" presName="parentText" presStyleLbl="node1" presStyleIdx="1" presStyleCnt="5">
        <dgm:presLayoutVars>
          <dgm:chMax val="0"/>
          <dgm:bulletEnabled val="1"/>
        </dgm:presLayoutVars>
      </dgm:prSet>
      <dgm:spPr/>
      <dgm:t>
        <a:bodyPr/>
        <a:lstStyle/>
        <a:p>
          <a:endParaRPr lang="pt-PT"/>
        </a:p>
      </dgm:t>
    </dgm:pt>
    <dgm:pt modelId="{5F68F24F-E443-4F3E-B45C-477F4891B159}" type="pres">
      <dgm:prSet presAssocID="{2B9BAA39-3B57-43C5-8EE1-25040F5600B4}" presName="negativeSpace" presStyleCnt="0"/>
      <dgm:spPr/>
    </dgm:pt>
    <dgm:pt modelId="{4B067016-9979-4B14-BA48-E6766CC25CEA}" type="pres">
      <dgm:prSet presAssocID="{2B9BAA39-3B57-43C5-8EE1-25040F5600B4}" presName="childText" presStyleLbl="conFgAcc1" presStyleIdx="1" presStyleCnt="5">
        <dgm:presLayoutVars>
          <dgm:bulletEnabled val="1"/>
        </dgm:presLayoutVars>
      </dgm:prSet>
      <dgm:spPr/>
      <dgm:t>
        <a:bodyPr/>
        <a:lstStyle/>
        <a:p>
          <a:endParaRPr lang="en-US"/>
        </a:p>
      </dgm:t>
    </dgm:pt>
    <dgm:pt modelId="{B41E69F1-E162-4147-A192-FFEB04458842}" type="pres">
      <dgm:prSet presAssocID="{2A41082E-5DC0-4D90-80CE-6D5EAD9C955E}" presName="spaceBetweenRectangles" presStyleCnt="0"/>
      <dgm:spPr/>
    </dgm:pt>
    <dgm:pt modelId="{E9A8085D-873D-436B-B9F5-C08DBE9C8E28}" type="pres">
      <dgm:prSet presAssocID="{2B2CE6FC-DC2F-4102-90A2-DCB5E8C1AAE8}" presName="parentLin" presStyleCnt="0"/>
      <dgm:spPr/>
    </dgm:pt>
    <dgm:pt modelId="{47C7A535-5C67-4D12-A857-F809F55F4C00}" type="pres">
      <dgm:prSet presAssocID="{2B2CE6FC-DC2F-4102-90A2-DCB5E8C1AAE8}" presName="parentLeftMargin" presStyleLbl="node1" presStyleIdx="1" presStyleCnt="5"/>
      <dgm:spPr/>
      <dgm:t>
        <a:bodyPr/>
        <a:lstStyle/>
        <a:p>
          <a:endParaRPr lang="en-US"/>
        </a:p>
      </dgm:t>
    </dgm:pt>
    <dgm:pt modelId="{901BBFAC-5B13-4820-A947-DFF0F0A4E383}" type="pres">
      <dgm:prSet presAssocID="{2B2CE6FC-DC2F-4102-90A2-DCB5E8C1AAE8}" presName="parentText" presStyleLbl="node1" presStyleIdx="2" presStyleCnt="5">
        <dgm:presLayoutVars>
          <dgm:chMax val="0"/>
          <dgm:bulletEnabled val="1"/>
        </dgm:presLayoutVars>
      </dgm:prSet>
      <dgm:spPr/>
      <dgm:t>
        <a:bodyPr/>
        <a:lstStyle/>
        <a:p>
          <a:endParaRPr lang="pt-PT"/>
        </a:p>
      </dgm:t>
    </dgm:pt>
    <dgm:pt modelId="{779C9774-F352-4F94-AC34-AD9FC781CF94}" type="pres">
      <dgm:prSet presAssocID="{2B2CE6FC-DC2F-4102-90A2-DCB5E8C1AAE8}" presName="negativeSpace" presStyleCnt="0"/>
      <dgm:spPr/>
    </dgm:pt>
    <dgm:pt modelId="{69B654A1-4C4E-45A0-A3BD-45FE363DA991}" type="pres">
      <dgm:prSet presAssocID="{2B2CE6FC-DC2F-4102-90A2-DCB5E8C1AAE8}" presName="childText" presStyleLbl="conFgAcc1" presStyleIdx="2" presStyleCnt="5">
        <dgm:presLayoutVars>
          <dgm:bulletEnabled val="1"/>
        </dgm:presLayoutVars>
      </dgm:prSet>
      <dgm:spPr/>
      <dgm:t>
        <a:bodyPr/>
        <a:lstStyle/>
        <a:p>
          <a:endParaRPr lang="en-US"/>
        </a:p>
      </dgm:t>
    </dgm:pt>
    <dgm:pt modelId="{21DC140D-9765-4C95-AB27-61A77A33ABC5}" type="pres">
      <dgm:prSet presAssocID="{263C405C-0264-4086-ADB9-A564EED8FABA}" presName="spaceBetweenRectangles" presStyleCnt="0"/>
      <dgm:spPr/>
    </dgm:pt>
    <dgm:pt modelId="{AA4BB9C5-EEF2-4E00-A2BC-72B140DDE1BA}" type="pres">
      <dgm:prSet presAssocID="{6294F4ED-7E33-4D1E-81E9-F369D8FCAC4E}" presName="parentLin" presStyleCnt="0"/>
      <dgm:spPr/>
    </dgm:pt>
    <dgm:pt modelId="{18C944F5-3EE1-4BA0-9EA9-9FA1E59E4DDE}" type="pres">
      <dgm:prSet presAssocID="{6294F4ED-7E33-4D1E-81E9-F369D8FCAC4E}" presName="parentLeftMargin" presStyleLbl="node1" presStyleIdx="2" presStyleCnt="5"/>
      <dgm:spPr/>
      <dgm:t>
        <a:bodyPr/>
        <a:lstStyle/>
        <a:p>
          <a:endParaRPr lang="en-US"/>
        </a:p>
      </dgm:t>
    </dgm:pt>
    <dgm:pt modelId="{9870EB13-4BE9-4E19-B66E-D019BE518319}" type="pres">
      <dgm:prSet presAssocID="{6294F4ED-7E33-4D1E-81E9-F369D8FCAC4E}" presName="parentText" presStyleLbl="node1" presStyleIdx="3" presStyleCnt="5">
        <dgm:presLayoutVars>
          <dgm:chMax val="0"/>
          <dgm:bulletEnabled val="1"/>
        </dgm:presLayoutVars>
      </dgm:prSet>
      <dgm:spPr/>
      <dgm:t>
        <a:bodyPr/>
        <a:lstStyle/>
        <a:p>
          <a:endParaRPr lang="pt-PT"/>
        </a:p>
      </dgm:t>
    </dgm:pt>
    <dgm:pt modelId="{A9D25EC7-443F-402B-8ED8-A3081C9A2F2F}" type="pres">
      <dgm:prSet presAssocID="{6294F4ED-7E33-4D1E-81E9-F369D8FCAC4E}" presName="negativeSpace" presStyleCnt="0"/>
      <dgm:spPr/>
    </dgm:pt>
    <dgm:pt modelId="{C14C5965-3917-4C02-BBE0-330DDB27842E}" type="pres">
      <dgm:prSet presAssocID="{6294F4ED-7E33-4D1E-81E9-F369D8FCAC4E}" presName="childText" presStyleLbl="conFgAcc1" presStyleIdx="3" presStyleCnt="5">
        <dgm:presLayoutVars>
          <dgm:bulletEnabled val="1"/>
        </dgm:presLayoutVars>
      </dgm:prSet>
      <dgm:spPr/>
      <dgm:t>
        <a:bodyPr/>
        <a:lstStyle/>
        <a:p>
          <a:endParaRPr lang="en-US"/>
        </a:p>
      </dgm:t>
    </dgm:pt>
    <dgm:pt modelId="{50C7C460-EB2A-4D3C-A57B-588F1D5EA83A}" type="pres">
      <dgm:prSet presAssocID="{93A1084E-0099-4FC9-BF35-EDF55AD4C3B6}" presName="spaceBetweenRectangles" presStyleCnt="0"/>
      <dgm:spPr/>
    </dgm:pt>
    <dgm:pt modelId="{ADA3B81D-C60E-42C7-B153-8B66063FD59A}" type="pres">
      <dgm:prSet presAssocID="{B8BE2F27-2316-4B00-816C-CC5330BAF38B}" presName="parentLin" presStyleCnt="0"/>
      <dgm:spPr/>
    </dgm:pt>
    <dgm:pt modelId="{4F93FA2A-9A71-4604-89B0-48450F81582B}" type="pres">
      <dgm:prSet presAssocID="{B8BE2F27-2316-4B00-816C-CC5330BAF38B}" presName="parentLeftMargin" presStyleLbl="node1" presStyleIdx="3" presStyleCnt="5"/>
      <dgm:spPr/>
      <dgm:t>
        <a:bodyPr/>
        <a:lstStyle/>
        <a:p>
          <a:endParaRPr lang="en-US"/>
        </a:p>
      </dgm:t>
    </dgm:pt>
    <dgm:pt modelId="{5143D268-09F0-48A3-9CCC-3244C8F3C8C9}" type="pres">
      <dgm:prSet presAssocID="{B8BE2F27-2316-4B00-816C-CC5330BAF38B}" presName="parentText" presStyleLbl="node1" presStyleIdx="4" presStyleCnt="5">
        <dgm:presLayoutVars>
          <dgm:chMax val="0"/>
          <dgm:bulletEnabled val="1"/>
        </dgm:presLayoutVars>
      </dgm:prSet>
      <dgm:spPr/>
      <dgm:t>
        <a:bodyPr/>
        <a:lstStyle/>
        <a:p>
          <a:endParaRPr lang="pt-PT"/>
        </a:p>
      </dgm:t>
    </dgm:pt>
    <dgm:pt modelId="{D644AFC4-B7C2-4F91-85CB-2A312B5E0126}" type="pres">
      <dgm:prSet presAssocID="{B8BE2F27-2316-4B00-816C-CC5330BAF38B}" presName="negativeSpace" presStyleCnt="0"/>
      <dgm:spPr/>
    </dgm:pt>
    <dgm:pt modelId="{CDEF5F5C-33A5-41DD-9A42-39949CAB909A}" type="pres">
      <dgm:prSet presAssocID="{B8BE2F27-2316-4B00-816C-CC5330BAF38B}" presName="childText" presStyleLbl="conFgAcc1" presStyleIdx="4" presStyleCnt="5">
        <dgm:presLayoutVars>
          <dgm:bulletEnabled val="1"/>
        </dgm:presLayoutVars>
      </dgm:prSet>
      <dgm:spPr/>
      <dgm:t>
        <a:bodyPr/>
        <a:lstStyle/>
        <a:p>
          <a:endParaRPr lang="pt-PT"/>
        </a:p>
      </dgm:t>
    </dgm:pt>
  </dgm:ptLst>
  <dgm:cxnLst>
    <dgm:cxn modelId="{90C90ACE-154B-4011-911F-40CAF6175816}" srcId="{B8BE2F27-2316-4B00-816C-CC5330BAF38B}" destId="{378E2E98-42E8-4B0F-9866-23DBD4975C78}" srcOrd="0" destOrd="0" parTransId="{6DE613FB-F769-4730-B508-B82BFF25E52A}" sibTransId="{E9851165-17E4-40B5-AFA2-95B487C2CBF0}"/>
    <dgm:cxn modelId="{C230B926-BC15-46A4-BA85-C400FB4A0848}" srcId="{B62796FE-8198-4EB1-9BE8-C04827C4A6E3}" destId="{2B2CE6FC-DC2F-4102-90A2-DCB5E8C1AAE8}" srcOrd="2" destOrd="0" parTransId="{F64A4C8A-0727-4CBB-B7D2-863F6E9D3739}" sibTransId="{263C405C-0264-4086-ADB9-A564EED8FABA}"/>
    <dgm:cxn modelId="{87BEC2ED-54BA-4E97-8A5A-22054B210547}" type="presOf" srcId="{2B9BAA39-3B57-43C5-8EE1-25040F5600B4}" destId="{BF9B3DAE-54BB-4785-8311-1B55315550F5}" srcOrd="0" destOrd="0" presId="urn:microsoft.com/office/officeart/2005/8/layout/list1"/>
    <dgm:cxn modelId="{F700EF2E-0070-48D4-A89B-04233B1A5311}" type="presOf" srcId="{B62796FE-8198-4EB1-9BE8-C04827C4A6E3}" destId="{20DD9B23-F728-46B1-B490-24C7C9BA1CE5}" srcOrd="0" destOrd="0" presId="urn:microsoft.com/office/officeart/2005/8/layout/list1"/>
    <dgm:cxn modelId="{E806803E-54D9-4D0A-B09D-D81E6E3E1EE5}" type="presOf" srcId="{E3316DEF-6463-42BE-937E-DA8749A31BBE}" destId="{69B654A1-4C4E-45A0-A3BD-45FE363DA991}" srcOrd="0" destOrd="0" presId="urn:microsoft.com/office/officeart/2005/8/layout/list1"/>
    <dgm:cxn modelId="{C33983E1-8429-44C5-B1CB-2E0281F72751}" srcId="{B62796FE-8198-4EB1-9BE8-C04827C4A6E3}" destId="{6294F4ED-7E33-4D1E-81E9-F369D8FCAC4E}" srcOrd="3" destOrd="0" parTransId="{72FE97F2-639E-4FBD-A22E-45BFE4864223}" sibTransId="{93A1084E-0099-4FC9-BF35-EDF55AD4C3B6}"/>
    <dgm:cxn modelId="{57E8BB95-9D5A-48D6-A892-1FE01F819808}" type="presOf" srcId="{EADEB06E-0454-4D9F-A708-1FB25FC66A3A}" destId="{4B067016-9979-4B14-BA48-E6766CC25CEA}" srcOrd="0" destOrd="0" presId="urn:microsoft.com/office/officeart/2005/8/layout/list1"/>
    <dgm:cxn modelId="{84607AF6-41C2-45BE-821E-3A706660920C}" type="presOf" srcId="{2B2CE6FC-DC2F-4102-90A2-DCB5E8C1AAE8}" destId="{901BBFAC-5B13-4820-A947-DFF0F0A4E383}" srcOrd="1" destOrd="0" presId="urn:microsoft.com/office/officeart/2005/8/layout/list1"/>
    <dgm:cxn modelId="{BBC536B2-F3D3-4D08-93C4-39D520963688}" srcId="{B62796FE-8198-4EB1-9BE8-C04827C4A6E3}" destId="{B8BE2F27-2316-4B00-816C-CC5330BAF38B}" srcOrd="4" destOrd="0" parTransId="{B8847A59-4C37-4CDA-AF4B-5A6A25780CBA}" sibTransId="{E986D80B-EB29-4B97-940A-8D933B2BB04B}"/>
    <dgm:cxn modelId="{013D14CA-A41A-4480-893A-B828A78FB680}" type="presOf" srcId="{5BD5E523-0F09-490E-A202-605C9D6CD3C7}" destId="{D8C207EE-FDFC-4109-BB49-801955D9EA45}" srcOrd="0" destOrd="0" presId="urn:microsoft.com/office/officeart/2005/8/layout/list1"/>
    <dgm:cxn modelId="{EA0D74F2-DC8E-4485-9C8E-EC569B655776}" type="presOf" srcId="{2B2CE6FC-DC2F-4102-90A2-DCB5E8C1AAE8}" destId="{47C7A535-5C67-4D12-A857-F809F55F4C00}" srcOrd="0" destOrd="0" presId="urn:microsoft.com/office/officeart/2005/8/layout/list1"/>
    <dgm:cxn modelId="{D23732E5-D6AE-4FD3-B25B-5E624FE63014}" srcId="{5BD5E523-0F09-490E-A202-605C9D6CD3C7}" destId="{B358DC70-60F4-4072-80BE-F19902FEFE2C}" srcOrd="0" destOrd="0" parTransId="{6DE66A7D-CB67-4508-A712-51C1A7F88561}" sibTransId="{76B467A0-E97C-485D-8043-E9E6B2F87A60}"/>
    <dgm:cxn modelId="{45B9748F-52A5-44D9-927D-CB9C78D213E7}" type="presOf" srcId="{6294F4ED-7E33-4D1E-81E9-F369D8FCAC4E}" destId="{18C944F5-3EE1-4BA0-9EA9-9FA1E59E4DDE}" srcOrd="0" destOrd="0" presId="urn:microsoft.com/office/officeart/2005/8/layout/list1"/>
    <dgm:cxn modelId="{2C7CE955-7681-482D-88D3-56D396F1A3C3}" type="presOf" srcId="{378E2E98-42E8-4B0F-9866-23DBD4975C78}" destId="{CDEF5F5C-33A5-41DD-9A42-39949CAB909A}" srcOrd="0" destOrd="0" presId="urn:microsoft.com/office/officeart/2005/8/layout/list1"/>
    <dgm:cxn modelId="{ACBFA164-6437-4A6C-865F-66CB076549C7}" type="presOf" srcId="{B358DC70-60F4-4072-80BE-F19902FEFE2C}" destId="{1E231B3E-CCE4-4D86-BE06-97092E74F5E7}" srcOrd="0" destOrd="0" presId="urn:microsoft.com/office/officeart/2005/8/layout/list1"/>
    <dgm:cxn modelId="{1078D943-5226-4153-A89D-2290489A392E}" type="presOf" srcId="{5BD5E523-0F09-490E-A202-605C9D6CD3C7}" destId="{44EEA42C-264D-40DB-8FA5-62504DA034A7}" srcOrd="1" destOrd="0" presId="urn:microsoft.com/office/officeart/2005/8/layout/list1"/>
    <dgm:cxn modelId="{42EE1F3A-43B9-4109-9B07-E33AEAC90E55}" srcId="{B62796FE-8198-4EB1-9BE8-C04827C4A6E3}" destId="{2B9BAA39-3B57-43C5-8EE1-25040F5600B4}" srcOrd="1" destOrd="0" parTransId="{25D4C853-2398-4986-A29F-94C6CED903E2}" sibTransId="{2A41082E-5DC0-4D90-80CE-6D5EAD9C955E}"/>
    <dgm:cxn modelId="{FC05E96A-E3F3-49E8-9E53-CEECF1FC0B58}" type="presOf" srcId="{2B9BAA39-3B57-43C5-8EE1-25040F5600B4}" destId="{DCFD8247-DB88-4A7D-B69E-733EDF7618EB}" srcOrd="1" destOrd="0" presId="urn:microsoft.com/office/officeart/2005/8/layout/list1"/>
    <dgm:cxn modelId="{9729146A-19E7-4EE0-92C0-29F748E2DD9E}" srcId="{2B2CE6FC-DC2F-4102-90A2-DCB5E8C1AAE8}" destId="{E3316DEF-6463-42BE-937E-DA8749A31BBE}" srcOrd="0" destOrd="0" parTransId="{64AB794A-46C9-4E97-82C4-6A97F007648E}" sibTransId="{EFE01578-C56A-4137-B04A-6088DC961844}"/>
    <dgm:cxn modelId="{A15E4BC5-E1E1-48F7-8C6A-E101E34CB097}" srcId="{2B9BAA39-3B57-43C5-8EE1-25040F5600B4}" destId="{EADEB06E-0454-4D9F-A708-1FB25FC66A3A}" srcOrd="0" destOrd="0" parTransId="{66BEA0F0-C1B0-4B30-9353-745B5AF3219B}" sibTransId="{3C541756-EE0F-47D8-A69C-97430C64995F}"/>
    <dgm:cxn modelId="{DA00B1F2-ABED-4B37-8679-1229C784B22B}" type="presOf" srcId="{6294F4ED-7E33-4D1E-81E9-F369D8FCAC4E}" destId="{9870EB13-4BE9-4E19-B66E-D019BE518319}" srcOrd="1" destOrd="0" presId="urn:microsoft.com/office/officeart/2005/8/layout/list1"/>
    <dgm:cxn modelId="{9DB8158C-61C5-4ED6-9046-C4CAB754809C}" srcId="{6294F4ED-7E33-4D1E-81E9-F369D8FCAC4E}" destId="{A5B156F2-2F45-46EB-A80B-8444442C55C4}" srcOrd="0" destOrd="0" parTransId="{815754AC-67A4-4FF7-B16D-F2E7E0249C69}" sibTransId="{80158302-A538-4C98-BB7A-29060C5DF1AA}"/>
    <dgm:cxn modelId="{1C264905-52CB-44E3-8097-5C1CAE137577}" type="presOf" srcId="{A5B156F2-2F45-46EB-A80B-8444442C55C4}" destId="{C14C5965-3917-4C02-BBE0-330DDB27842E}" srcOrd="0" destOrd="0" presId="urn:microsoft.com/office/officeart/2005/8/layout/list1"/>
    <dgm:cxn modelId="{AAA4EAA1-A261-41CB-8A66-02575E941B16}" type="presOf" srcId="{B8BE2F27-2316-4B00-816C-CC5330BAF38B}" destId="{5143D268-09F0-48A3-9CCC-3244C8F3C8C9}" srcOrd="1" destOrd="0" presId="urn:microsoft.com/office/officeart/2005/8/layout/list1"/>
    <dgm:cxn modelId="{1443816B-5DFF-46D7-90A9-69C55DE91FA4}" srcId="{B62796FE-8198-4EB1-9BE8-C04827C4A6E3}" destId="{5BD5E523-0F09-490E-A202-605C9D6CD3C7}" srcOrd="0" destOrd="0" parTransId="{F695C333-B87C-458F-A224-256D8411D00F}" sibTransId="{C4B7EDA3-4C9E-4CA3-B5DE-7A82FFB45E81}"/>
    <dgm:cxn modelId="{B3CC226A-F025-4347-8D7B-1712F4105712}" type="presOf" srcId="{B8BE2F27-2316-4B00-816C-CC5330BAF38B}" destId="{4F93FA2A-9A71-4604-89B0-48450F81582B}" srcOrd="0" destOrd="0" presId="urn:microsoft.com/office/officeart/2005/8/layout/list1"/>
    <dgm:cxn modelId="{19C45EBF-ED91-4F05-AEBC-EBCD66C4AFBA}" type="presParOf" srcId="{20DD9B23-F728-46B1-B490-24C7C9BA1CE5}" destId="{BC15ED69-BAE8-481B-BDC8-5DDC208EEC1F}" srcOrd="0" destOrd="0" presId="urn:microsoft.com/office/officeart/2005/8/layout/list1"/>
    <dgm:cxn modelId="{78864A2A-0C2E-46E2-B35B-DBFE780B30FE}" type="presParOf" srcId="{BC15ED69-BAE8-481B-BDC8-5DDC208EEC1F}" destId="{D8C207EE-FDFC-4109-BB49-801955D9EA45}" srcOrd="0" destOrd="0" presId="urn:microsoft.com/office/officeart/2005/8/layout/list1"/>
    <dgm:cxn modelId="{AA9B4392-C85D-41E3-BDB0-1BB4BFEC67EC}" type="presParOf" srcId="{BC15ED69-BAE8-481B-BDC8-5DDC208EEC1F}" destId="{44EEA42C-264D-40DB-8FA5-62504DA034A7}" srcOrd="1" destOrd="0" presId="urn:microsoft.com/office/officeart/2005/8/layout/list1"/>
    <dgm:cxn modelId="{18D48D00-AF91-4292-8978-B87672A8D08A}" type="presParOf" srcId="{20DD9B23-F728-46B1-B490-24C7C9BA1CE5}" destId="{C8F510A6-5016-47AB-92E4-90EE70108616}" srcOrd="1" destOrd="0" presId="urn:microsoft.com/office/officeart/2005/8/layout/list1"/>
    <dgm:cxn modelId="{7AD90D96-5CDA-4A6F-9F77-EC249421676B}" type="presParOf" srcId="{20DD9B23-F728-46B1-B490-24C7C9BA1CE5}" destId="{1E231B3E-CCE4-4D86-BE06-97092E74F5E7}" srcOrd="2" destOrd="0" presId="urn:microsoft.com/office/officeart/2005/8/layout/list1"/>
    <dgm:cxn modelId="{22613C1E-4769-4E01-AC65-FF1DAD583549}" type="presParOf" srcId="{20DD9B23-F728-46B1-B490-24C7C9BA1CE5}" destId="{7929A027-84B2-43EF-8D62-AD0EE0B884ED}" srcOrd="3" destOrd="0" presId="urn:microsoft.com/office/officeart/2005/8/layout/list1"/>
    <dgm:cxn modelId="{FB7DEF79-D5B2-4222-BBE2-4F44BBF47002}" type="presParOf" srcId="{20DD9B23-F728-46B1-B490-24C7C9BA1CE5}" destId="{D9444704-28F2-4B8C-9BAA-C93BC69709C2}" srcOrd="4" destOrd="0" presId="urn:microsoft.com/office/officeart/2005/8/layout/list1"/>
    <dgm:cxn modelId="{EF70CDB2-30C2-4CB7-AE3A-2E2B514579A6}" type="presParOf" srcId="{D9444704-28F2-4B8C-9BAA-C93BC69709C2}" destId="{BF9B3DAE-54BB-4785-8311-1B55315550F5}" srcOrd="0" destOrd="0" presId="urn:microsoft.com/office/officeart/2005/8/layout/list1"/>
    <dgm:cxn modelId="{2F426B33-FE1F-49EE-942E-9CD5E2FA01DA}" type="presParOf" srcId="{D9444704-28F2-4B8C-9BAA-C93BC69709C2}" destId="{DCFD8247-DB88-4A7D-B69E-733EDF7618EB}" srcOrd="1" destOrd="0" presId="urn:microsoft.com/office/officeart/2005/8/layout/list1"/>
    <dgm:cxn modelId="{42E04A23-B51F-4DCD-AC8D-8ADEDDE12697}" type="presParOf" srcId="{20DD9B23-F728-46B1-B490-24C7C9BA1CE5}" destId="{5F68F24F-E443-4F3E-B45C-477F4891B159}" srcOrd="5" destOrd="0" presId="urn:microsoft.com/office/officeart/2005/8/layout/list1"/>
    <dgm:cxn modelId="{851E85DD-BC6D-430B-9A06-66DD7C819176}" type="presParOf" srcId="{20DD9B23-F728-46B1-B490-24C7C9BA1CE5}" destId="{4B067016-9979-4B14-BA48-E6766CC25CEA}" srcOrd="6" destOrd="0" presId="urn:microsoft.com/office/officeart/2005/8/layout/list1"/>
    <dgm:cxn modelId="{B79656E9-66B4-47E7-96F0-A1D187FB833B}" type="presParOf" srcId="{20DD9B23-F728-46B1-B490-24C7C9BA1CE5}" destId="{B41E69F1-E162-4147-A192-FFEB04458842}" srcOrd="7" destOrd="0" presId="urn:microsoft.com/office/officeart/2005/8/layout/list1"/>
    <dgm:cxn modelId="{AA153478-AA35-48D7-8E44-638A53043E87}" type="presParOf" srcId="{20DD9B23-F728-46B1-B490-24C7C9BA1CE5}" destId="{E9A8085D-873D-436B-B9F5-C08DBE9C8E28}" srcOrd="8" destOrd="0" presId="urn:microsoft.com/office/officeart/2005/8/layout/list1"/>
    <dgm:cxn modelId="{264422BD-CF76-41F5-A5EC-965004CD5FCA}" type="presParOf" srcId="{E9A8085D-873D-436B-B9F5-C08DBE9C8E28}" destId="{47C7A535-5C67-4D12-A857-F809F55F4C00}" srcOrd="0" destOrd="0" presId="urn:microsoft.com/office/officeart/2005/8/layout/list1"/>
    <dgm:cxn modelId="{DCBA3FF6-5CE1-49DD-97FC-4F6CECD8BFE5}" type="presParOf" srcId="{E9A8085D-873D-436B-B9F5-C08DBE9C8E28}" destId="{901BBFAC-5B13-4820-A947-DFF0F0A4E383}" srcOrd="1" destOrd="0" presId="urn:microsoft.com/office/officeart/2005/8/layout/list1"/>
    <dgm:cxn modelId="{F404E380-5E1A-48E7-939C-6B95BF73708B}" type="presParOf" srcId="{20DD9B23-F728-46B1-B490-24C7C9BA1CE5}" destId="{779C9774-F352-4F94-AC34-AD9FC781CF94}" srcOrd="9" destOrd="0" presId="urn:microsoft.com/office/officeart/2005/8/layout/list1"/>
    <dgm:cxn modelId="{C228376A-5823-4BD8-8EBF-CC8CD88DA755}" type="presParOf" srcId="{20DD9B23-F728-46B1-B490-24C7C9BA1CE5}" destId="{69B654A1-4C4E-45A0-A3BD-45FE363DA991}" srcOrd="10" destOrd="0" presId="urn:microsoft.com/office/officeart/2005/8/layout/list1"/>
    <dgm:cxn modelId="{AB1C08B4-CB80-454C-9785-806245E048A3}" type="presParOf" srcId="{20DD9B23-F728-46B1-B490-24C7C9BA1CE5}" destId="{21DC140D-9765-4C95-AB27-61A77A33ABC5}" srcOrd="11" destOrd="0" presId="urn:microsoft.com/office/officeart/2005/8/layout/list1"/>
    <dgm:cxn modelId="{293A5CB0-4ADB-4F8C-9C00-C4C89AB70DC1}" type="presParOf" srcId="{20DD9B23-F728-46B1-B490-24C7C9BA1CE5}" destId="{AA4BB9C5-EEF2-4E00-A2BC-72B140DDE1BA}" srcOrd="12" destOrd="0" presId="urn:microsoft.com/office/officeart/2005/8/layout/list1"/>
    <dgm:cxn modelId="{F07D9C9A-4119-43F5-BD9D-F0EE24E27A9E}" type="presParOf" srcId="{AA4BB9C5-EEF2-4E00-A2BC-72B140DDE1BA}" destId="{18C944F5-3EE1-4BA0-9EA9-9FA1E59E4DDE}" srcOrd="0" destOrd="0" presId="urn:microsoft.com/office/officeart/2005/8/layout/list1"/>
    <dgm:cxn modelId="{7EBFE2C2-158A-4A63-88F2-6EC63F1D4B5C}" type="presParOf" srcId="{AA4BB9C5-EEF2-4E00-A2BC-72B140DDE1BA}" destId="{9870EB13-4BE9-4E19-B66E-D019BE518319}" srcOrd="1" destOrd="0" presId="urn:microsoft.com/office/officeart/2005/8/layout/list1"/>
    <dgm:cxn modelId="{C8BAF03A-679C-46B9-973F-3282E302415D}" type="presParOf" srcId="{20DD9B23-F728-46B1-B490-24C7C9BA1CE5}" destId="{A9D25EC7-443F-402B-8ED8-A3081C9A2F2F}" srcOrd="13" destOrd="0" presId="urn:microsoft.com/office/officeart/2005/8/layout/list1"/>
    <dgm:cxn modelId="{2D79EEC6-0900-4682-ACC1-0B974368892A}" type="presParOf" srcId="{20DD9B23-F728-46B1-B490-24C7C9BA1CE5}" destId="{C14C5965-3917-4C02-BBE0-330DDB27842E}" srcOrd="14" destOrd="0" presId="urn:microsoft.com/office/officeart/2005/8/layout/list1"/>
    <dgm:cxn modelId="{11212914-A366-4E55-AB88-BEBCF48759AD}" type="presParOf" srcId="{20DD9B23-F728-46B1-B490-24C7C9BA1CE5}" destId="{50C7C460-EB2A-4D3C-A57B-588F1D5EA83A}" srcOrd="15" destOrd="0" presId="urn:microsoft.com/office/officeart/2005/8/layout/list1"/>
    <dgm:cxn modelId="{AD17AA76-338F-4784-B8E8-84597195C150}" type="presParOf" srcId="{20DD9B23-F728-46B1-B490-24C7C9BA1CE5}" destId="{ADA3B81D-C60E-42C7-B153-8B66063FD59A}" srcOrd="16" destOrd="0" presId="urn:microsoft.com/office/officeart/2005/8/layout/list1"/>
    <dgm:cxn modelId="{62ACEDB5-C17D-4564-BFCD-C38C5E90C897}" type="presParOf" srcId="{ADA3B81D-C60E-42C7-B153-8B66063FD59A}" destId="{4F93FA2A-9A71-4604-89B0-48450F81582B}" srcOrd="0" destOrd="0" presId="urn:microsoft.com/office/officeart/2005/8/layout/list1"/>
    <dgm:cxn modelId="{7F558527-3202-4D6F-A1B1-D69D211488FE}" type="presParOf" srcId="{ADA3B81D-C60E-42C7-B153-8B66063FD59A}" destId="{5143D268-09F0-48A3-9CCC-3244C8F3C8C9}" srcOrd="1" destOrd="0" presId="urn:microsoft.com/office/officeart/2005/8/layout/list1"/>
    <dgm:cxn modelId="{51254421-11E1-4BFC-80E4-DE0B9B976226}" type="presParOf" srcId="{20DD9B23-F728-46B1-B490-24C7C9BA1CE5}" destId="{D644AFC4-B7C2-4F91-85CB-2A312B5E0126}" srcOrd="17" destOrd="0" presId="urn:microsoft.com/office/officeart/2005/8/layout/list1"/>
    <dgm:cxn modelId="{D6266048-1518-4846-B0B3-F5B42EA65306}" type="presParOf" srcId="{20DD9B23-F728-46B1-B490-24C7C9BA1CE5}" destId="{CDEF5F5C-33A5-41DD-9A42-39949CAB909A}" srcOrd="18"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386E952-F339-4A7C-80EF-5B8EF8F6E062}">
      <dsp:nvSpPr>
        <dsp:cNvPr id="0" name=""/>
        <dsp:cNvSpPr/>
      </dsp:nvSpPr>
      <dsp:spPr>
        <a:xfrm>
          <a:off x="0" y="4703198"/>
          <a:ext cx="10787927" cy="0"/>
        </a:xfrm>
        <a:prstGeom prst="line">
          <a:avLst/>
        </a:pr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2480840-0AD1-4C05-8B6A-D006357751EA}">
      <dsp:nvSpPr>
        <dsp:cNvPr id="0" name=""/>
        <dsp:cNvSpPr/>
      </dsp:nvSpPr>
      <dsp:spPr>
        <a:xfrm>
          <a:off x="0" y="2683100"/>
          <a:ext cx="10787927" cy="0"/>
        </a:xfrm>
        <a:prstGeom prst="line">
          <a:avLst/>
        </a:pr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9F75674-37B1-4510-8A5D-FCCE387E753D}">
      <dsp:nvSpPr>
        <dsp:cNvPr id="0" name=""/>
        <dsp:cNvSpPr/>
      </dsp:nvSpPr>
      <dsp:spPr>
        <a:xfrm>
          <a:off x="0" y="663001"/>
          <a:ext cx="10787927" cy="0"/>
        </a:xfrm>
        <a:prstGeom prst="line">
          <a:avLst/>
        </a:pr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869AA0E-49F6-49F6-9C64-9115ADE8BD4C}">
      <dsp:nvSpPr>
        <dsp:cNvPr id="0" name=""/>
        <dsp:cNvSpPr/>
      </dsp:nvSpPr>
      <dsp:spPr>
        <a:xfrm>
          <a:off x="2804861" y="739"/>
          <a:ext cx="7983065" cy="6622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670" tIns="26670" rIns="26670" bIns="26670" numCol="1" spcCol="1270" anchor="b" anchorCtr="0">
          <a:noAutofit/>
        </a:bodyPr>
        <a:lstStyle/>
        <a:p>
          <a:pPr lvl="0" algn="l" defTabSz="622300">
            <a:lnSpc>
              <a:spcPct val="90000"/>
            </a:lnSpc>
            <a:spcBef>
              <a:spcPct val="0"/>
            </a:spcBef>
            <a:spcAft>
              <a:spcPct val="35000"/>
            </a:spcAft>
          </a:pPr>
          <a:r>
            <a:rPr lang="pt-PT" sz="1400" kern="1200" dirty="0" smtClean="0"/>
            <a:t>The system must be user friendly.</a:t>
          </a:r>
          <a:endParaRPr lang="pt-PT" sz="1400" kern="1200" dirty="0"/>
        </a:p>
      </dsp:txBody>
      <dsp:txXfrm>
        <a:off x="2804861" y="739"/>
        <a:ext cx="7983065" cy="662262"/>
      </dsp:txXfrm>
    </dsp:sp>
    <dsp:sp modelId="{CA63EDDF-99F9-468E-A607-0656054DF156}">
      <dsp:nvSpPr>
        <dsp:cNvPr id="0" name=""/>
        <dsp:cNvSpPr/>
      </dsp:nvSpPr>
      <dsp:spPr>
        <a:xfrm>
          <a:off x="0" y="739"/>
          <a:ext cx="2804861" cy="662262"/>
        </a:xfrm>
        <a:prstGeom prst="round2SameRect">
          <a:avLst>
            <a:gd name="adj1" fmla="val 16670"/>
            <a:gd name="adj2" fmla="val 0"/>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5245" tIns="55245" rIns="55245" bIns="55245" numCol="1" spcCol="1270" anchor="ctr" anchorCtr="0">
          <a:noAutofit/>
        </a:bodyPr>
        <a:lstStyle/>
        <a:p>
          <a:pPr lvl="0" algn="ctr" defTabSz="1289050">
            <a:lnSpc>
              <a:spcPct val="90000"/>
            </a:lnSpc>
            <a:spcBef>
              <a:spcPct val="0"/>
            </a:spcBef>
            <a:spcAft>
              <a:spcPct val="35000"/>
            </a:spcAft>
          </a:pPr>
          <a:r>
            <a:rPr lang="pt-PT" sz="2900" kern="1200" dirty="0" smtClean="0"/>
            <a:t>Verifiable</a:t>
          </a:r>
          <a:endParaRPr lang="pt-PT" sz="2900" kern="1200" dirty="0"/>
        </a:p>
      </dsp:txBody>
      <dsp:txXfrm>
        <a:off x="32335" y="33074"/>
        <a:ext cx="2740191" cy="629927"/>
      </dsp:txXfrm>
    </dsp:sp>
    <dsp:sp modelId="{4C2441E4-1ADA-4AFB-B2D4-0DF2E3A19A8B}">
      <dsp:nvSpPr>
        <dsp:cNvPr id="0" name=""/>
        <dsp:cNvSpPr/>
      </dsp:nvSpPr>
      <dsp:spPr>
        <a:xfrm>
          <a:off x="0" y="663001"/>
          <a:ext cx="10787927" cy="13247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670" tIns="26670" rIns="26670" bIns="26670" numCol="1" spcCol="1270" anchor="t" anchorCtr="0">
          <a:noAutofit/>
        </a:bodyPr>
        <a:lstStyle/>
        <a:p>
          <a:pPr marL="57150" lvl="1" indent="-57150" algn="l" defTabSz="488950">
            <a:lnSpc>
              <a:spcPct val="90000"/>
            </a:lnSpc>
            <a:spcBef>
              <a:spcPct val="0"/>
            </a:spcBef>
            <a:spcAft>
              <a:spcPct val="15000"/>
            </a:spcAft>
            <a:buChar char="••"/>
          </a:pPr>
          <a:r>
            <a:rPr lang="pt-PT" sz="1100" kern="1200" dirty="0" smtClean="0"/>
            <a:t>The user interface shall be menu driven. It shall provide dialog boxes (...) for user inputs.</a:t>
          </a:r>
          <a:endParaRPr lang="pt-PT" sz="1100" kern="1200" dirty="0"/>
        </a:p>
      </dsp:txBody>
      <dsp:txXfrm>
        <a:off x="0" y="663001"/>
        <a:ext cx="10787927" cy="1324723"/>
      </dsp:txXfrm>
    </dsp:sp>
    <dsp:sp modelId="{5A83599C-5DFC-4BFF-990A-7330E009CE09}">
      <dsp:nvSpPr>
        <dsp:cNvPr id="0" name=""/>
        <dsp:cNvSpPr/>
      </dsp:nvSpPr>
      <dsp:spPr>
        <a:xfrm>
          <a:off x="2804861" y="2020837"/>
          <a:ext cx="7983065" cy="6622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670" tIns="26670" rIns="26670" bIns="26670" numCol="1" spcCol="1270" anchor="b" anchorCtr="0">
          <a:noAutofit/>
        </a:bodyPr>
        <a:lstStyle/>
        <a:p>
          <a:pPr lvl="0" algn="l" defTabSz="622300">
            <a:lnSpc>
              <a:spcPct val="90000"/>
            </a:lnSpc>
            <a:spcBef>
              <a:spcPct val="0"/>
            </a:spcBef>
            <a:spcAft>
              <a:spcPct val="35000"/>
            </a:spcAft>
          </a:pPr>
          <a:r>
            <a:rPr lang="en-US" sz="1400" b="0" i="0" kern="1200" dirty="0" smtClean="0"/>
            <a:t>Sometimes the user will enter Airport Code, which the system will understand, but sometimes the closest city may replace it, so the user does not need to know what the airport code is, and it will still be understood by the system.</a:t>
          </a:r>
          <a:endParaRPr lang="pt-PT" sz="1400" i="0" kern="1200" dirty="0"/>
        </a:p>
      </dsp:txBody>
      <dsp:txXfrm>
        <a:off x="2804861" y="2020837"/>
        <a:ext cx="7983065" cy="662262"/>
      </dsp:txXfrm>
    </dsp:sp>
    <dsp:sp modelId="{68DF8D72-18B5-4AD1-A173-5057FF3E4F23}">
      <dsp:nvSpPr>
        <dsp:cNvPr id="0" name=""/>
        <dsp:cNvSpPr/>
      </dsp:nvSpPr>
      <dsp:spPr>
        <a:xfrm>
          <a:off x="0" y="2020837"/>
          <a:ext cx="2804861" cy="662262"/>
        </a:xfrm>
        <a:prstGeom prst="round2SameRect">
          <a:avLst>
            <a:gd name="adj1" fmla="val 16670"/>
            <a:gd name="adj2" fmla="val 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5245" tIns="55245" rIns="55245" bIns="55245" numCol="1" spcCol="1270" anchor="ctr" anchorCtr="0">
          <a:noAutofit/>
        </a:bodyPr>
        <a:lstStyle/>
        <a:p>
          <a:pPr lvl="0" algn="ctr" defTabSz="1289050">
            <a:lnSpc>
              <a:spcPct val="90000"/>
            </a:lnSpc>
            <a:spcBef>
              <a:spcPct val="0"/>
            </a:spcBef>
            <a:spcAft>
              <a:spcPct val="35000"/>
            </a:spcAft>
          </a:pPr>
          <a:r>
            <a:rPr lang="pt-PT" sz="2900" kern="1200" dirty="0" smtClean="0"/>
            <a:t>Clear &amp; Concise</a:t>
          </a:r>
          <a:endParaRPr lang="pt-PT" sz="2900" kern="1200" dirty="0"/>
        </a:p>
      </dsp:txBody>
      <dsp:txXfrm>
        <a:off x="32335" y="2053172"/>
        <a:ext cx="2740191" cy="629927"/>
      </dsp:txXfrm>
    </dsp:sp>
    <dsp:sp modelId="{B163D1DA-3973-4150-8732-751B0C0EFAC7}">
      <dsp:nvSpPr>
        <dsp:cNvPr id="0" name=""/>
        <dsp:cNvSpPr/>
      </dsp:nvSpPr>
      <dsp:spPr>
        <a:xfrm>
          <a:off x="0" y="2683100"/>
          <a:ext cx="10787927" cy="13247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670" tIns="26670" rIns="26670" bIns="26670" numCol="1" spcCol="1270" anchor="t" anchorCtr="0">
          <a:noAutofit/>
        </a:bodyPr>
        <a:lstStyle/>
        <a:p>
          <a:pPr marL="57150" lvl="1" indent="-57150" algn="l" defTabSz="488950">
            <a:lnSpc>
              <a:spcPct val="90000"/>
            </a:lnSpc>
            <a:spcBef>
              <a:spcPct val="0"/>
            </a:spcBef>
            <a:spcAft>
              <a:spcPct val="15000"/>
            </a:spcAft>
            <a:buChar char="••"/>
          </a:pPr>
          <a:r>
            <a:rPr lang="en-US" sz="1100" b="0" i="0" kern="1200" dirty="0" smtClean="0"/>
            <a:t>The system shall identify the airport based on either an Airport Code or a City Name.</a:t>
          </a:r>
          <a:endParaRPr lang="pt-PT" sz="1100" i="0" kern="1200" dirty="0"/>
        </a:p>
      </dsp:txBody>
      <dsp:txXfrm>
        <a:off x="0" y="2683100"/>
        <a:ext cx="10787927" cy="1324723"/>
      </dsp:txXfrm>
    </dsp:sp>
    <dsp:sp modelId="{37B4723B-2ED7-4575-9DA8-749916CA5247}">
      <dsp:nvSpPr>
        <dsp:cNvPr id="0" name=""/>
        <dsp:cNvSpPr/>
      </dsp:nvSpPr>
      <dsp:spPr>
        <a:xfrm>
          <a:off x="2804861" y="4040936"/>
          <a:ext cx="7983065" cy="6622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670" tIns="26670" rIns="26670" bIns="26670" numCol="1" spcCol="1270" anchor="b" anchorCtr="0">
          <a:noAutofit/>
        </a:bodyPr>
        <a:lstStyle/>
        <a:p>
          <a:pPr lvl="0" algn="l" defTabSz="622300">
            <a:lnSpc>
              <a:spcPct val="90000"/>
            </a:lnSpc>
            <a:spcBef>
              <a:spcPct val="0"/>
            </a:spcBef>
            <a:spcAft>
              <a:spcPct val="35000"/>
            </a:spcAft>
          </a:pPr>
          <a:r>
            <a:rPr lang="pt-PT" sz="1400" kern="1200" dirty="0" smtClean="0"/>
            <a:t>On loss of power, the battery backup must support normal operations.</a:t>
          </a:r>
          <a:endParaRPr lang="pt-PT" sz="1400" kern="1200" dirty="0"/>
        </a:p>
      </dsp:txBody>
      <dsp:txXfrm>
        <a:off x="2804861" y="4040936"/>
        <a:ext cx="7983065" cy="662262"/>
      </dsp:txXfrm>
    </dsp:sp>
    <dsp:sp modelId="{65E681B8-808D-4B9F-9979-5EC9EF88FA30}">
      <dsp:nvSpPr>
        <dsp:cNvPr id="0" name=""/>
        <dsp:cNvSpPr/>
      </dsp:nvSpPr>
      <dsp:spPr>
        <a:xfrm>
          <a:off x="0" y="4040936"/>
          <a:ext cx="2804861" cy="662262"/>
        </a:xfrm>
        <a:prstGeom prst="round2SameRect">
          <a:avLst>
            <a:gd name="adj1" fmla="val 16670"/>
            <a:gd name="adj2" fmla="val 0"/>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5245" tIns="55245" rIns="55245" bIns="55245" numCol="1" spcCol="1270" anchor="ctr" anchorCtr="0">
          <a:noAutofit/>
        </a:bodyPr>
        <a:lstStyle/>
        <a:p>
          <a:pPr lvl="0" algn="ctr" defTabSz="1289050">
            <a:lnSpc>
              <a:spcPct val="90000"/>
            </a:lnSpc>
            <a:spcBef>
              <a:spcPct val="0"/>
            </a:spcBef>
            <a:spcAft>
              <a:spcPct val="35000"/>
            </a:spcAft>
          </a:pPr>
          <a:r>
            <a:rPr lang="pt-PT" sz="2900" kern="1200" dirty="0" smtClean="0"/>
            <a:t>Complete</a:t>
          </a:r>
          <a:endParaRPr lang="pt-PT" sz="2900" kern="1200" dirty="0"/>
        </a:p>
      </dsp:txBody>
      <dsp:txXfrm>
        <a:off x="32335" y="4073271"/>
        <a:ext cx="2740191" cy="629927"/>
      </dsp:txXfrm>
    </dsp:sp>
    <dsp:sp modelId="{9A873A88-F1DE-4708-BDB9-DFA0E752BE75}">
      <dsp:nvSpPr>
        <dsp:cNvPr id="0" name=""/>
        <dsp:cNvSpPr/>
      </dsp:nvSpPr>
      <dsp:spPr>
        <a:xfrm>
          <a:off x="0" y="4703198"/>
          <a:ext cx="10787927" cy="13247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670" tIns="26670" rIns="26670" bIns="26670" numCol="1" spcCol="1270" anchor="t" anchorCtr="0">
          <a:noAutofit/>
        </a:bodyPr>
        <a:lstStyle/>
        <a:p>
          <a:pPr marL="57150" lvl="1" indent="-57150" algn="l" defTabSz="488950">
            <a:lnSpc>
              <a:spcPct val="90000"/>
            </a:lnSpc>
            <a:spcBef>
              <a:spcPct val="0"/>
            </a:spcBef>
            <a:spcAft>
              <a:spcPct val="15000"/>
            </a:spcAft>
            <a:buChar char="••"/>
          </a:pPr>
          <a:r>
            <a:rPr lang="pt-PT" sz="1100" kern="1200" dirty="0" smtClean="0"/>
            <a:t>On loss of power, the battery backup must support normal operations for 20 minutes.</a:t>
          </a:r>
          <a:endParaRPr lang="pt-PT" sz="1100" kern="1200" dirty="0"/>
        </a:p>
      </dsp:txBody>
      <dsp:txXfrm>
        <a:off x="0" y="4703198"/>
        <a:ext cx="10787927" cy="132472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FD30A2-66F1-4D04-BCB0-FAA9298C3EEE}">
      <dsp:nvSpPr>
        <dsp:cNvPr id="0" name=""/>
        <dsp:cNvSpPr/>
      </dsp:nvSpPr>
      <dsp:spPr>
        <a:xfrm>
          <a:off x="0" y="3676195"/>
          <a:ext cx="10490214" cy="0"/>
        </a:xfrm>
        <a:prstGeom prst="line">
          <a:avLst/>
        </a:pr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9E5D473-877F-41FD-92A2-961670612387}">
      <dsp:nvSpPr>
        <dsp:cNvPr id="0" name=""/>
        <dsp:cNvSpPr/>
      </dsp:nvSpPr>
      <dsp:spPr>
        <a:xfrm>
          <a:off x="0" y="908731"/>
          <a:ext cx="10490214" cy="0"/>
        </a:xfrm>
        <a:prstGeom prst="line">
          <a:avLst/>
        </a:pr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CC5B572-1D73-4517-AA19-82EC1F4A94D1}">
      <dsp:nvSpPr>
        <dsp:cNvPr id="0" name=""/>
        <dsp:cNvSpPr/>
      </dsp:nvSpPr>
      <dsp:spPr>
        <a:xfrm>
          <a:off x="2727455" y="1454"/>
          <a:ext cx="7762759" cy="9072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7625" tIns="47625" rIns="47625" bIns="47625" numCol="1" spcCol="1270" anchor="b" anchorCtr="0">
          <a:noAutofit/>
        </a:bodyPr>
        <a:lstStyle/>
        <a:p>
          <a:pPr lvl="0" algn="l" defTabSz="1111250">
            <a:lnSpc>
              <a:spcPct val="90000"/>
            </a:lnSpc>
            <a:spcBef>
              <a:spcPct val="0"/>
            </a:spcBef>
            <a:spcAft>
              <a:spcPct val="35000"/>
            </a:spcAft>
          </a:pPr>
          <a:r>
            <a:rPr lang="en-US" sz="2500" b="1" i="1" kern="1200" dirty="0" smtClean="0"/>
            <a:t>REQ1: </a:t>
          </a:r>
          <a:r>
            <a:rPr lang="en-US" sz="2500" b="0" i="1" kern="1200" dirty="0" smtClean="0"/>
            <a:t>Dates shall be displayed in the mm/dd/yyyy format. </a:t>
          </a:r>
          <a:r>
            <a:rPr lang="en-US" sz="2500" b="1" i="1" kern="1200" dirty="0" smtClean="0"/>
            <a:t>REQ2:</a:t>
          </a:r>
          <a:r>
            <a:rPr lang="en-US" sz="2500" b="1" i="1" kern="1200" baseline="0" dirty="0" smtClean="0"/>
            <a:t> </a:t>
          </a:r>
          <a:r>
            <a:rPr lang="en-US" sz="2500" b="0" i="1" kern="1200" dirty="0" smtClean="0"/>
            <a:t>Dates </a:t>
          </a:r>
          <a:r>
            <a:rPr lang="en-US" sz="2500" b="0" i="1" kern="1200" dirty="0" smtClean="0"/>
            <a:t>shall be displayed in the dd/mm/yyyy format.</a:t>
          </a:r>
          <a:endParaRPr lang="pt-PT" sz="2500" kern="1200" dirty="0"/>
        </a:p>
      </dsp:txBody>
      <dsp:txXfrm>
        <a:off x="2727455" y="1454"/>
        <a:ext cx="7762759" cy="907276"/>
      </dsp:txXfrm>
    </dsp:sp>
    <dsp:sp modelId="{35F4C516-2221-4728-B295-282CA391E423}">
      <dsp:nvSpPr>
        <dsp:cNvPr id="0" name=""/>
        <dsp:cNvSpPr/>
      </dsp:nvSpPr>
      <dsp:spPr>
        <a:xfrm>
          <a:off x="0" y="1454"/>
          <a:ext cx="2727455" cy="907276"/>
        </a:xfrm>
        <a:prstGeom prst="round2SameRect">
          <a:avLst>
            <a:gd name="adj1" fmla="val 16670"/>
            <a:gd name="adj2" fmla="val 0"/>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1778000">
            <a:lnSpc>
              <a:spcPct val="90000"/>
            </a:lnSpc>
            <a:spcBef>
              <a:spcPct val="0"/>
            </a:spcBef>
            <a:spcAft>
              <a:spcPct val="35000"/>
            </a:spcAft>
          </a:pPr>
          <a:r>
            <a:rPr lang="pt-PT" sz="4000" kern="1200" dirty="0" smtClean="0"/>
            <a:t>Consistent</a:t>
          </a:r>
          <a:endParaRPr lang="pt-PT" sz="4000" kern="1200" dirty="0"/>
        </a:p>
      </dsp:txBody>
      <dsp:txXfrm>
        <a:off x="44298" y="45752"/>
        <a:ext cx="2638859" cy="862978"/>
      </dsp:txXfrm>
    </dsp:sp>
    <dsp:sp modelId="{6CBE7B1E-7866-4936-9830-48147766B6AE}">
      <dsp:nvSpPr>
        <dsp:cNvPr id="0" name=""/>
        <dsp:cNvSpPr/>
      </dsp:nvSpPr>
      <dsp:spPr>
        <a:xfrm>
          <a:off x="0" y="908731"/>
          <a:ext cx="10490214" cy="18148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7625" tIns="47625" rIns="47625" bIns="47625" numCol="1" spcCol="1270" anchor="t" anchorCtr="0">
          <a:noAutofit/>
        </a:bodyPr>
        <a:lstStyle/>
        <a:p>
          <a:pPr marL="228600" lvl="1" indent="-228600" algn="l" defTabSz="889000">
            <a:lnSpc>
              <a:spcPct val="90000"/>
            </a:lnSpc>
            <a:spcBef>
              <a:spcPct val="0"/>
            </a:spcBef>
            <a:spcAft>
              <a:spcPct val="15000"/>
            </a:spcAft>
            <a:buChar char="••"/>
          </a:pPr>
          <a:r>
            <a:rPr lang="en-US" sz="2000" b="1" i="1" kern="1200" dirty="0" smtClean="0"/>
            <a:t>REQ1: </a:t>
          </a:r>
          <a:r>
            <a:rPr lang="en-US" sz="2000" b="0" i="1" kern="1200" dirty="0" smtClean="0"/>
            <a:t>For users in the U.S., dates shall be displayed in the mm/dd/yyyy format.</a:t>
          </a:r>
          <a:endParaRPr lang="pt-PT" sz="2000" kern="1200" dirty="0"/>
        </a:p>
        <a:p>
          <a:pPr marL="228600" lvl="1" indent="-228600" algn="l" defTabSz="889000">
            <a:lnSpc>
              <a:spcPct val="90000"/>
            </a:lnSpc>
            <a:spcBef>
              <a:spcPct val="0"/>
            </a:spcBef>
            <a:spcAft>
              <a:spcPct val="15000"/>
            </a:spcAft>
            <a:buChar char="••"/>
          </a:pPr>
          <a:r>
            <a:rPr lang="en-US" sz="2000" b="1" i="1" kern="1200" dirty="0" smtClean="0"/>
            <a:t>REQ2: </a:t>
          </a:r>
          <a:r>
            <a:rPr lang="en-US" sz="2000" b="0" i="1" kern="1200" dirty="0" smtClean="0"/>
            <a:t>For users in France, dates shall be displayed in the dd/mm/yyyy format.</a:t>
          </a:r>
          <a:endParaRPr lang="pt-PT" sz="2000" kern="1200" dirty="0"/>
        </a:p>
        <a:p>
          <a:pPr marL="228600" lvl="1" indent="-228600" algn="l" defTabSz="889000">
            <a:lnSpc>
              <a:spcPct val="90000"/>
            </a:lnSpc>
            <a:spcBef>
              <a:spcPct val="0"/>
            </a:spcBef>
            <a:spcAft>
              <a:spcPct val="15000"/>
            </a:spcAft>
            <a:buChar char="••"/>
          </a:pPr>
          <a:r>
            <a:rPr lang="en-US" sz="2000" b="0" i="0" kern="1200" dirty="0" smtClean="0"/>
            <a:t>This can eventually lead to the following requirement: 				“</a:t>
          </a:r>
          <a:r>
            <a:rPr lang="en-US" sz="2000" b="1" i="1" kern="1200" dirty="0" smtClean="0"/>
            <a:t>REQ3</a:t>
          </a:r>
          <a:r>
            <a:rPr lang="en-US" sz="2000" b="0" i="1" kern="1200" dirty="0" smtClean="0"/>
            <a:t>: Dates shall be displayed based on the format defined in the user’s web browser.”</a:t>
          </a:r>
          <a:endParaRPr lang="pt-PT" sz="2000" kern="1200" dirty="0"/>
        </a:p>
      </dsp:txBody>
      <dsp:txXfrm>
        <a:off x="0" y="908731"/>
        <a:ext cx="10490214" cy="1814824"/>
      </dsp:txXfrm>
    </dsp:sp>
    <dsp:sp modelId="{70B11D34-EDFC-4C33-88DD-08DB7AFF718F}">
      <dsp:nvSpPr>
        <dsp:cNvPr id="0" name=""/>
        <dsp:cNvSpPr/>
      </dsp:nvSpPr>
      <dsp:spPr>
        <a:xfrm>
          <a:off x="2727455" y="2768919"/>
          <a:ext cx="7762759" cy="9072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7625" tIns="47625" rIns="47625" bIns="47625" numCol="1" spcCol="1270" anchor="b" anchorCtr="0">
          <a:noAutofit/>
        </a:bodyPr>
        <a:lstStyle/>
        <a:p>
          <a:pPr lvl="0" algn="l" defTabSz="1111250">
            <a:lnSpc>
              <a:spcPct val="90000"/>
            </a:lnSpc>
            <a:spcBef>
              <a:spcPct val="0"/>
            </a:spcBef>
            <a:spcAft>
              <a:spcPct val="35000"/>
            </a:spcAft>
          </a:pPr>
          <a:r>
            <a:rPr lang="pt-PT" sz="2500" kern="1200" dirty="0" smtClean="0"/>
            <a:t>REQ1: The system must generate a batch end report and a discrepancy report when a batch is aborted.</a:t>
          </a:r>
          <a:endParaRPr lang="pt-PT" sz="2500" kern="1200" dirty="0"/>
        </a:p>
      </dsp:txBody>
      <dsp:txXfrm>
        <a:off x="2727455" y="2768919"/>
        <a:ext cx="7762759" cy="907276"/>
      </dsp:txXfrm>
    </dsp:sp>
    <dsp:sp modelId="{91665C06-6F95-4745-93BA-8AB271FABE3D}">
      <dsp:nvSpPr>
        <dsp:cNvPr id="0" name=""/>
        <dsp:cNvSpPr/>
      </dsp:nvSpPr>
      <dsp:spPr>
        <a:xfrm>
          <a:off x="0" y="2768919"/>
          <a:ext cx="2727455" cy="907276"/>
        </a:xfrm>
        <a:prstGeom prst="round2SameRect">
          <a:avLst>
            <a:gd name="adj1" fmla="val 16670"/>
            <a:gd name="adj2" fmla="val 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1778000">
            <a:lnSpc>
              <a:spcPct val="90000"/>
            </a:lnSpc>
            <a:spcBef>
              <a:spcPct val="0"/>
            </a:spcBef>
            <a:spcAft>
              <a:spcPct val="35000"/>
            </a:spcAft>
          </a:pPr>
          <a:r>
            <a:rPr lang="pt-PT" sz="4000" kern="1200" dirty="0" smtClean="0"/>
            <a:t>Traceable</a:t>
          </a:r>
          <a:endParaRPr lang="pt-PT" sz="4000" kern="1200" dirty="0"/>
        </a:p>
      </dsp:txBody>
      <dsp:txXfrm>
        <a:off x="44298" y="2813217"/>
        <a:ext cx="2638859" cy="862978"/>
      </dsp:txXfrm>
    </dsp:sp>
    <dsp:sp modelId="{98084E23-7FC5-434F-8040-A9F9F8931B5B}">
      <dsp:nvSpPr>
        <dsp:cNvPr id="0" name=""/>
        <dsp:cNvSpPr/>
      </dsp:nvSpPr>
      <dsp:spPr>
        <a:xfrm>
          <a:off x="0" y="3676195"/>
          <a:ext cx="10490214" cy="18148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7625" tIns="47625" rIns="47625" bIns="47625" numCol="1" spcCol="1270" anchor="t" anchorCtr="0">
          <a:noAutofit/>
        </a:bodyPr>
        <a:lstStyle/>
        <a:p>
          <a:pPr marL="228600" lvl="1" indent="-228600" algn="l" defTabSz="889000">
            <a:lnSpc>
              <a:spcPct val="90000"/>
            </a:lnSpc>
            <a:spcBef>
              <a:spcPct val="0"/>
            </a:spcBef>
            <a:spcAft>
              <a:spcPct val="15000"/>
            </a:spcAft>
            <a:buChar char="••"/>
          </a:pPr>
          <a:r>
            <a:rPr lang="pt-PT" sz="2000" kern="1200" dirty="0" smtClean="0"/>
            <a:t>REQ1.1: The system must generate a batch end report when a batch is aborted.</a:t>
          </a:r>
          <a:endParaRPr lang="pt-PT" sz="2000" kern="1200" dirty="0"/>
        </a:p>
        <a:p>
          <a:pPr marL="228600" lvl="1" indent="-228600" algn="l" defTabSz="889000">
            <a:lnSpc>
              <a:spcPct val="90000"/>
            </a:lnSpc>
            <a:spcBef>
              <a:spcPct val="0"/>
            </a:spcBef>
            <a:spcAft>
              <a:spcPct val="15000"/>
            </a:spcAft>
            <a:buChar char="••"/>
          </a:pPr>
          <a:r>
            <a:rPr lang="pt-PT" sz="2000" kern="1200" dirty="0" smtClean="0"/>
            <a:t>REQ1.2: The system must generate a discrepancy report when a batch is completed or aborted.</a:t>
          </a:r>
          <a:endParaRPr lang="pt-PT" sz="2000" kern="1200" dirty="0"/>
        </a:p>
      </dsp:txBody>
      <dsp:txXfrm>
        <a:off x="0" y="3676195"/>
        <a:ext cx="10490214" cy="181482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2F30204-7082-4565-B3EE-A217225D786A}">
      <dsp:nvSpPr>
        <dsp:cNvPr id="0" name=""/>
        <dsp:cNvSpPr/>
      </dsp:nvSpPr>
      <dsp:spPr>
        <a:xfrm>
          <a:off x="0" y="3479983"/>
          <a:ext cx="10279114" cy="0"/>
        </a:xfrm>
        <a:prstGeom prst="line">
          <a:avLst/>
        </a:pr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9A7AF4E-6AF3-4ADC-AC29-678D6B2D28C0}">
      <dsp:nvSpPr>
        <dsp:cNvPr id="0" name=""/>
        <dsp:cNvSpPr/>
      </dsp:nvSpPr>
      <dsp:spPr>
        <a:xfrm>
          <a:off x="0" y="860228"/>
          <a:ext cx="10279114" cy="0"/>
        </a:xfrm>
        <a:prstGeom prst="line">
          <a:avLst/>
        </a:pr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2FA6940-DAA9-47B9-8F4D-947F1A7774EB}">
      <dsp:nvSpPr>
        <dsp:cNvPr id="0" name=""/>
        <dsp:cNvSpPr/>
      </dsp:nvSpPr>
      <dsp:spPr>
        <a:xfrm>
          <a:off x="2672569" y="1377"/>
          <a:ext cx="7606544" cy="8588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7625" tIns="47625" rIns="47625" bIns="47625" numCol="1" spcCol="1270" anchor="b" anchorCtr="0">
          <a:noAutofit/>
        </a:bodyPr>
        <a:lstStyle/>
        <a:p>
          <a:pPr lvl="0" algn="l" defTabSz="1111250">
            <a:lnSpc>
              <a:spcPct val="90000"/>
            </a:lnSpc>
            <a:spcBef>
              <a:spcPct val="0"/>
            </a:spcBef>
            <a:spcAft>
              <a:spcPct val="35000"/>
            </a:spcAft>
          </a:pPr>
          <a:r>
            <a:rPr lang="pt-PT" sz="2500" kern="1200" dirty="0" smtClean="0"/>
            <a:t>After 3 unsuccesful attempts to log on, a JavaScript routine must run and lock the user out of the system.</a:t>
          </a:r>
          <a:endParaRPr lang="pt-PT" sz="2500" kern="1200" dirty="0"/>
        </a:p>
      </dsp:txBody>
      <dsp:txXfrm>
        <a:off x="2672569" y="1377"/>
        <a:ext cx="7606544" cy="858851"/>
      </dsp:txXfrm>
    </dsp:sp>
    <dsp:sp modelId="{A056CD6A-1E77-4043-9936-AB081FB73556}">
      <dsp:nvSpPr>
        <dsp:cNvPr id="0" name=""/>
        <dsp:cNvSpPr/>
      </dsp:nvSpPr>
      <dsp:spPr>
        <a:xfrm>
          <a:off x="0" y="1377"/>
          <a:ext cx="2672569" cy="858851"/>
        </a:xfrm>
        <a:prstGeom prst="round2SameRect">
          <a:avLst>
            <a:gd name="adj1" fmla="val 16670"/>
            <a:gd name="adj2" fmla="val 0"/>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1155700">
            <a:lnSpc>
              <a:spcPct val="90000"/>
            </a:lnSpc>
            <a:spcBef>
              <a:spcPct val="0"/>
            </a:spcBef>
            <a:spcAft>
              <a:spcPct val="35000"/>
            </a:spcAft>
          </a:pPr>
          <a:r>
            <a:rPr lang="pt-PT" sz="2600" kern="1200" dirty="0" smtClean="0"/>
            <a:t>Implementation free</a:t>
          </a:r>
          <a:endParaRPr lang="pt-PT" sz="2600" kern="1200" dirty="0"/>
        </a:p>
      </dsp:txBody>
      <dsp:txXfrm>
        <a:off x="41933" y="43310"/>
        <a:ext cx="2588703" cy="816918"/>
      </dsp:txXfrm>
    </dsp:sp>
    <dsp:sp modelId="{C19BD736-BE8B-44F1-90C6-03FB48A1B1B8}">
      <dsp:nvSpPr>
        <dsp:cNvPr id="0" name=""/>
        <dsp:cNvSpPr/>
      </dsp:nvSpPr>
      <dsp:spPr>
        <a:xfrm>
          <a:off x="0" y="860228"/>
          <a:ext cx="10279114" cy="17179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7625" tIns="47625" rIns="47625" bIns="47625" numCol="1" spcCol="1270" anchor="t" anchorCtr="0">
          <a:noAutofit/>
        </a:bodyPr>
        <a:lstStyle/>
        <a:p>
          <a:pPr marL="228600" lvl="1" indent="-228600" algn="l" defTabSz="889000">
            <a:lnSpc>
              <a:spcPct val="90000"/>
            </a:lnSpc>
            <a:spcBef>
              <a:spcPct val="0"/>
            </a:spcBef>
            <a:spcAft>
              <a:spcPct val="15000"/>
            </a:spcAft>
            <a:buChar char="••"/>
          </a:pPr>
          <a:r>
            <a:rPr lang="pt-PT" sz="2000" kern="1200" dirty="0" smtClean="0"/>
            <a:t>After 3 unsuccesful attempts to log on, the user must be locked out of the system.</a:t>
          </a:r>
          <a:endParaRPr lang="pt-PT" sz="2000" kern="1200" dirty="0"/>
        </a:p>
      </dsp:txBody>
      <dsp:txXfrm>
        <a:off x="0" y="860228"/>
        <a:ext cx="10279114" cy="1717960"/>
      </dsp:txXfrm>
    </dsp:sp>
    <dsp:sp modelId="{10AF0C6D-2718-4824-B44C-584E43555A63}">
      <dsp:nvSpPr>
        <dsp:cNvPr id="0" name=""/>
        <dsp:cNvSpPr/>
      </dsp:nvSpPr>
      <dsp:spPr>
        <a:xfrm>
          <a:off x="2672569" y="2621131"/>
          <a:ext cx="7606544" cy="8588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7625" tIns="47625" rIns="47625" bIns="47625" numCol="1" spcCol="1270" anchor="b" anchorCtr="0">
          <a:noAutofit/>
        </a:bodyPr>
        <a:lstStyle/>
        <a:p>
          <a:pPr lvl="0" algn="l" defTabSz="1111250">
            <a:lnSpc>
              <a:spcPct val="90000"/>
            </a:lnSpc>
            <a:spcBef>
              <a:spcPct val="0"/>
            </a:spcBef>
            <a:spcAft>
              <a:spcPct val="35000"/>
            </a:spcAft>
          </a:pPr>
          <a:r>
            <a:rPr lang="en-US" sz="2500" b="0" i="1" kern="1200" dirty="0" smtClean="0"/>
            <a:t>The system shall not accept passwords longer than 15 characters.</a:t>
          </a:r>
          <a:endParaRPr lang="pt-PT" sz="2500" kern="1200" dirty="0"/>
        </a:p>
      </dsp:txBody>
      <dsp:txXfrm>
        <a:off x="2672569" y="2621131"/>
        <a:ext cx="7606544" cy="858851"/>
      </dsp:txXfrm>
    </dsp:sp>
    <dsp:sp modelId="{3D7825DD-26F6-4C4C-82ED-6D9C408DF020}">
      <dsp:nvSpPr>
        <dsp:cNvPr id="0" name=""/>
        <dsp:cNvSpPr/>
      </dsp:nvSpPr>
      <dsp:spPr>
        <a:xfrm>
          <a:off x="0" y="2621131"/>
          <a:ext cx="2672569" cy="858851"/>
        </a:xfrm>
        <a:prstGeom prst="round2SameRect">
          <a:avLst>
            <a:gd name="adj1" fmla="val 16670"/>
            <a:gd name="adj2" fmla="val 0"/>
          </a:avLst>
        </a:prstGeom>
        <a:solidFill>
          <a:schemeClr val="accent5">
            <a:hueOff val="-11318080"/>
            <a:satOff val="-32569"/>
            <a:lumOff val="-14117"/>
            <a:alphaOff val="0"/>
          </a:schemeClr>
        </a:solidFill>
        <a:ln w="12700" cap="flat" cmpd="sng" algn="ctr">
          <a:solidFill>
            <a:schemeClr val="accent5">
              <a:hueOff val="-11318080"/>
              <a:satOff val="-32569"/>
              <a:lumOff val="-14117"/>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1155700">
            <a:lnSpc>
              <a:spcPct val="90000"/>
            </a:lnSpc>
            <a:spcBef>
              <a:spcPct val="0"/>
            </a:spcBef>
            <a:spcAft>
              <a:spcPct val="35000"/>
            </a:spcAft>
          </a:pPr>
          <a:r>
            <a:rPr lang="pt-PT" sz="2600" kern="1200" dirty="0" smtClean="0"/>
            <a:t>Unambiguous</a:t>
          </a:r>
          <a:endParaRPr lang="pt-PT" sz="2600" kern="1200" dirty="0"/>
        </a:p>
      </dsp:txBody>
      <dsp:txXfrm>
        <a:off x="41933" y="2663064"/>
        <a:ext cx="2588703" cy="816918"/>
      </dsp:txXfrm>
    </dsp:sp>
    <dsp:sp modelId="{CA1DFF9A-755F-4530-83B9-CC329AC83866}">
      <dsp:nvSpPr>
        <dsp:cNvPr id="0" name=""/>
        <dsp:cNvSpPr/>
      </dsp:nvSpPr>
      <dsp:spPr>
        <a:xfrm>
          <a:off x="0" y="3479983"/>
          <a:ext cx="10279114" cy="17179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7625" tIns="47625" rIns="47625" bIns="47625" numCol="1" spcCol="1270" anchor="t" anchorCtr="0">
          <a:noAutofit/>
        </a:bodyPr>
        <a:lstStyle/>
        <a:p>
          <a:pPr marL="228600" lvl="1" indent="-228600" algn="l" defTabSz="889000">
            <a:lnSpc>
              <a:spcPct val="90000"/>
            </a:lnSpc>
            <a:spcBef>
              <a:spcPct val="0"/>
            </a:spcBef>
            <a:spcAft>
              <a:spcPct val="15000"/>
            </a:spcAft>
            <a:buChar char="••"/>
          </a:pPr>
          <a:r>
            <a:rPr lang="en-US" sz="2000" b="0" i="0" kern="1200" dirty="0" smtClean="0"/>
            <a:t>The system shall not accept passwords longer than 15 characters. If the user enters more than 15 characters while choosing the password, an error message shall ask the user to correct it.</a:t>
          </a:r>
          <a:endParaRPr lang="pt-PT" sz="2000" i="0" kern="1200" dirty="0"/>
        </a:p>
      </dsp:txBody>
      <dsp:txXfrm>
        <a:off x="0" y="3479983"/>
        <a:ext cx="10279114" cy="171796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F4694E-85F2-4C1B-8099-3D330EAE1BEE}">
      <dsp:nvSpPr>
        <dsp:cNvPr id="0" name=""/>
        <dsp:cNvSpPr/>
      </dsp:nvSpPr>
      <dsp:spPr>
        <a:xfrm>
          <a:off x="0" y="3287836"/>
          <a:ext cx="10087728" cy="0"/>
        </a:xfrm>
        <a:prstGeom prst="line">
          <a:avLst/>
        </a:pr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F8E2EFA-DAC6-41DF-9AF4-DB36D131882A}">
      <dsp:nvSpPr>
        <dsp:cNvPr id="0" name=""/>
        <dsp:cNvSpPr/>
      </dsp:nvSpPr>
      <dsp:spPr>
        <a:xfrm>
          <a:off x="0" y="812731"/>
          <a:ext cx="10087728" cy="0"/>
        </a:xfrm>
        <a:prstGeom prst="line">
          <a:avLst/>
        </a:pr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9D10D67-1C60-416B-B74E-381F998FC62A}">
      <dsp:nvSpPr>
        <dsp:cNvPr id="0" name=""/>
        <dsp:cNvSpPr/>
      </dsp:nvSpPr>
      <dsp:spPr>
        <a:xfrm>
          <a:off x="2622809" y="1301"/>
          <a:ext cx="7464918" cy="8114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7625" tIns="47625" rIns="47625" bIns="47625" numCol="1" spcCol="1270" anchor="b" anchorCtr="0">
          <a:noAutofit/>
        </a:bodyPr>
        <a:lstStyle/>
        <a:p>
          <a:pPr lvl="0" algn="l" defTabSz="1111250">
            <a:lnSpc>
              <a:spcPct val="90000"/>
            </a:lnSpc>
            <a:spcBef>
              <a:spcPct val="0"/>
            </a:spcBef>
            <a:spcAft>
              <a:spcPct val="35000"/>
            </a:spcAft>
          </a:pPr>
          <a:r>
            <a:rPr lang="pt-PT" sz="2500" kern="1200" dirty="0" smtClean="0"/>
            <a:t>The replacement control system shall be installed with no disruption to production.</a:t>
          </a:r>
          <a:endParaRPr lang="pt-PT" sz="2500" kern="1200" dirty="0"/>
        </a:p>
      </dsp:txBody>
      <dsp:txXfrm>
        <a:off x="2622809" y="1301"/>
        <a:ext cx="7464918" cy="811430"/>
      </dsp:txXfrm>
    </dsp:sp>
    <dsp:sp modelId="{70028A1B-D2FD-49F3-B91B-F218FBF09D51}">
      <dsp:nvSpPr>
        <dsp:cNvPr id="0" name=""/>
        <dsp:cNvSpPr/>
      </dsp:nvSpPr>
      <dsp:spPr>
        <a:xfrm>
          <a:off x="0" y="1301"/>
          <a:ext cx="2622809" cy="811430"/>
        </a:xfrm>
        <a:prstGeom prst="round2SameRect">
          <a:avLst>
            <a:gd name="adj1" fmla="val 16670"/>
            <a:gd name="adj2" fmla="val 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1155700">
            <a:lnSpc>
              <a:spcPct val="90000"/>
            </a:lnSpc>
            <a:spcBef>
              <a:spcPct val="0"/>
            </a:spcBef>
            <a:spcAft>
              <a:spcPct val="35000"/>
            </a:spcAft>
          </a:pPr>
          <a:r>
            <a:rPr lang="pt-PT" sz="2600" kern="1200" dirty="0" smtClean="0"/>
            <a:t>Viable/Feasible</a:t>
          </a:r>
          <a:endParaRPr lang="pt-PT" sz="2600" kern="1200" dirty="0"/>
        </a:p>
      </dsp:txBody>
      <dsp:txXfrm>
        <a:off x="39618" y="40919"/>
        <a:ext cx="2543573" cy="771812"/>
      </dsp:txXfrm>
    </dsp:sp>
    <dsp:sp modelId="{7DF6A201-B6F1-4056-BDF3-1D65C09D64E0}">
      <dsp:nvSpPr>
        <dsp:cNvPr id="0" name=""/>
        <dsp:cNvSpPr/>
      </dsp:nvSpPr>
      <dsp:spPr>
        <a:xfrm>
          <a:off x="0" y="812731"/>
          <a:ext cx="10087728" cy="16231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7625" tIns="47625" rIns="47625" bIns="47625" numCol="1" spcCol="1270" anchor="t" anchorCtr="0">
          <a:noAutofit/>
        </a:bodyPr>
        <a:lstStyle/>
        <a:p>
          <a:pPr marL="228600" lvl="1" indent="-228600" algn="l" defTabSz="889000">
            <a:lnSpc>
              <a:spcPct val="90000"/>
            </a:lnSpc>
            <a:spcBef>
              <a:spcPct val="0"/>
            </a:spcBef>
            <a:spcAft>
              <a:spcPct val="15000"/>
            </a:spcAft>
            <a:buChar char="••"/>
          </a:pPr>
          <a:r>
            <a:rPr lang="pt-PT" sz="2000" kern="1200" dirty="0" smtClean="0"/>
            <a:t>The replacement control system shall be installed causing no more than 2 days of production disruption.</a:t>
          </a:r>
          <a:endParaRPr lang="pt-PT" sz="2000" kern="1200" dirty="0"/>
        </a:p>
      </dsp:txBody>
      <dsp:txXfrm>
        <a:off x="0" y="812731"/>
        <a:ext cx="10087728" cy="1623103"/>
      </dsp:txXfrm>
    </dsp:sp>
    <dsp:sp modelId="{1E0FBC3B-5283-4EC7-BB32-BA3A2EE1709A}">
      <dsp:nvSpPr>
        <dsp:cNvPr id="0" name=""/>
        <dsp:cNvSpPr/>
      </dsp:nvSpPr>
      <dsp:spPr>
        <a:xfrm>
          <a:off x="2622809" y="2476406"/>
          <a:ext cx="7464918" cy="8114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7625" tIns="47625" rIns="47625" bIns="47625" numCol="1" spcCol="1270" anchor="b" anchorCtr="0">
          <a:noAutofit/>
        </a:bodyPr>
        <a:lstStyle/>
        <a:p>
          <a:pPr lvl="0" algn="l" defTabSz="1111250">
            <a:lnSpc>
              <a:spcPct val="90000"/>
            </a:lnSpc>
            <a:spcBef>
              <a:spcPct val="0"/>
            </a:spcBef>
            <a:spcAft>
              <a:spcPct val="35000"/>
            </a:spcAft>
          </a:pPr>
          <a:r>
            <a:rPr lang="en-US" sz="2500" b="0" i="0" kern="1200" dirty="0" smtClean="0"/>
            <a:t>All requirements specified in the Vision document shall be implemented and tested.</a:t>
          </a:r>
          <a:endParaRPr lang="pt-PT" sz="2500" i="0" kern="1200" dirty="0"/>
        </a:p>
      </dsp:txBody>
      <dsp:txXfrm>
        <a:off x="2622809" y="2476406"/>
        <a:ext cx="7464918" cy="811430"/>
      </dsp:txXfrm>
    </dsp:sp>
    <dsp:sp modelId="{1E1157CC-F3F8-4185-803E-E76EF668D35D}">
      <dsp:nvSpPr>
        <dsp:cNvPr id="0" name=""/>
        <dsp:cNvSpPr/>
      </dsp:nvSpPr>
      <dsp:spPr>
        <a:xfrm>
          <a:off x="0" y="2476406"/>
          <a:ext cx="2622809" cy="811430"/>
        </a:xfrm>
        <a:prstGeom prst="round2SameRect">
          <a:avLst>
            <a:gd name="adj1" fmla="val 16670"/>
            <a:gd name="adj2" fmla="val 0"/>
          </a:avLst>
        </a:prstGeom>
        <a:solidFill>
          <a:schemeClr val="accent3">
            <a:hueOff val="1673531"/>
            <a:satOff val="-83253"/>
            <a:lumOff val="6275"/>
            <a:alphaOff val="0"/>
          </a:schemeClr>
        </a:solidFill>
        <a:ln w="12700" cap="flat" cmpd="sng" algn="ctr">
          <a:solidFill>
            <a:schemeClr val="accent3">
              <a:hueOff val="1673531"/>
              <a:satOff val="-83253"/>
              <a:lumOff val="627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1155700">
            <a:lnSpc>
              <a:spcPct val="90000"/>
            </a:lnSpc>
            <a:spcBef>
              <a:spcPct val="0"/>
            </a:spcBef>
            <a:spcAft>
              <a:spcPct val="35000"/>
            </a:spcAft>
          </a:pPr>
          <a:r>
            <a:rPr lang="pt-PT" sz="2600" kern="1200" dirty="0" smtClean="0"/>
            <a:t>Necessary</a:t>
          </a:r>
          <a:endParaRPr lang="pt-PT" sz="2600" kern="1200" dirty="0"/>
        </a:p>
      </dsp:txBody>
      <dsp:txXfrm>
        <a:off x="39618" y="2516024"/>
        <a:ext cx="2543573" cy="771812"/>
      </dsp:txXfrm>
    </dsp:sp>
    <dsp:sp modelId="{10AFF993-C2B0-4D21-A40D-F4CFADBB689B}">
      <dsp:nvSpPr>
        <dsp:cNvPr id="0" name=""/>
        <dsp:cNvSpPr/>
      </dsp:nvSpPr>
      <dsp:spPr>
        <a:xfrm>
          <a:off x="0" y="3287836"/>
          <a:ext cx="10087728" cy="16231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7625" tIns="47625" rIns="47625" bIns="47625" numCol="1" spcCol="1270" anchor="t" anchorCtr="0">
          <a:noAutofit/>
        </a:bodyPr>
        <a:lstStyle/>
        <a:p>
          <a:pPr marL="228600" lvl="1" indent="-228600" algn="l" defTabSz="889000">
            <a:lnSpc>
              <a:spcPct val="90000"/>
            </a:lnSpc>
            <a:spcBef>
              <a:spcPct val="0"/>
            </a:spcBef>
            <a:spcAft>
              <a:spcPct val="15000"/>
            </a:spcAft>
            <a:buChar char="••"/>
          </a:pPr>
          <a:r>
            <a:rPr lang="en-US" sz="2000" b="0" i="0" kern="1200" dirty="0" smtClean="0"/>
            <a:t>The requirement that can be removed because it does not provide any new information.</a:t>
          </a:r>
          <a:endParaRPr lang="pt-PT" sz="2000" kern="1200" dirty="0"/>
        </a:p>
      </dsp:txBody>
      <dsp:txXfrm>
        <a:off x="0" y="3287836"/>
        <a:ext cx="10087728" cy="162310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E231B3E-CCE4-4D86-BE06-97092E74F5E7}">
      <dsp:nvSpPr>
        <dsp:cNvPr id="0" name=""/>
        <dsp:cNvSpPr/>
      </dsp:nvSpPr>
      <dsp:spPr>
        <a:xfrm>
          <a:off x="0" y="736473"/>
          <a:ext cx="10795296" cy="709537"/>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37835" tIns="354076" rIns="837835" bIns="120904" numCol="1" spcCol="1270" anchor="t" anchorCtr="0">
          <a:noAutofit/>
        </a:bodyPr>
        <a:lstStyle/>
        <a:p>
          <a:pPr marL="171450" lvl="1" indent="-171450" algn="l" defTabSz="755650">
            <a:lnSpc>
              <a:spcPct val="90000"/>
            </a:lnSpc>
            <a:spcBef>
              <a:spcPct val="0"/>
            </a:spcBef>
            <a:spcAft>
              <a:spcPct val="15000"/>
            </a:spcAft>
            <a:buChar char="••"/>
          </a:pPr>
          <a:r>
            <a:rPr lang="en-US" sz="1700" b="0" i="0" kern="1200" dirty="0" smtClean="0"/>
            <a:t>What is the software supposed to do?</a:t>
          </a:r>
          <a:endParaRPr lang="pt-PT" sz="1700" kern="1200" dirty="0"/>
        </a:p>
      </dsp:txBody>
      <dsp:txXfrm>
        <a:off x="0" y="736473"/>
        <a:ext cx="10795296" cy="709537"/>
      </dsp:txXfrm>
    </dsp:sp>
    <dsp:sp modelId="{44EEA42C-264D-40DB-8FA5-62504DA034A7}">
      <dsp:nvSpPr>
        <dsp:cNvPr id="0" name=""/>
        <dsp:cNvSpPr/>
      </dsp:nvSpPr>
      <dsp:spPr>
        <a:xfrm>
          <a:off x="539764" y="485553"/>
          <a:ext cx="7556707" cy="50184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5626" tIns="0" rIns="285626" bIns="0" numCol="1" spcCol="1270" anchor="ctr" anchorCtr="0">
          <a:noAutofit/>
        </a:bodyPr>
        <a:lstStyle/>
        <a:p>
          <a:pPr lvl="0" algn="l" defTabSz="755650">
            <a:lnSpc>
              <a:spcPct val="90000"/>
            </a:lnSpc>
            <a:spcBef>
              <a:spcPct val="0"/>
            </a:spcBef>
            <a:spcAft>
              <a:spcPct val="35000"/>
            </a:spcAft>
          </a:pPr>
          <a:r>
            <a:rPr lang="pt-PT" sz="1700" b="0" i="0" kern="1200" dirty="0" smtClean="0"/>
            <a:t>Functionality</a:t>
          </a:r>
          <a:endParaRPr lang="pt-PT" sz="1700" kern="1200" dirty="0"/>
        </a:p>
      </dsp:txBody>
      <dsp:txXfrm>
        <a:off x="564262" y="510051"/>
        <a:ext cx="7507711" cy="452844"/>
      </dsp:txXfrm>
    </dsp:sp>
    <dsp:sp modelId="{4B067016-9979-4B14-BA48-E6766CC25CEA}">
      <dsp:nvSpPr>
        <dsp:cNvPr id="0" name=""/>
        <dsp:cNvSpPr/>
      </dsp:nvSpPr>
      <dsp:spPr>
        <a:xfrm>
          <a:off x="0" y="1788730"/>
          <a:ext cx="10795296" cy="963900"/>
        </a:xfrm>
        <a:prstGeom prst="rect">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37835" tIns="354076" rIns="837835" bIns="120904" numCol="1" spcCol="1270" anchor="t" anchorCtr="0">
          <a:noAutofit/>
        </a:bodyPr>
        <a:lstStyle/>
        <a:p>
          <a:pPr marL="171450" lvl="1" indent="-171450" algn="l" defTabSz="755650">
            <a:lnSpc>
              <a:spcPct val="90000"/>
            </a:lnSpc>
            <a:spcBef>
              <a:spcPct val="0"/>
            </a:spcBef>
            <a:spcAft>
              <a:spcPct val="15000"/>
            </a:spcAft>
            <a:buChar char="••"/>
          </a:pPr>
          <a:r>
            <a:rPr lang="en-US" sz="1700" b="0" i="0" kern="1200" dirty="0" smtClean="0"/>
            <a:t>How does the software interact with people, the system’s hardware, other hardware,</a:t>
          </a:r>
          <a:r>
            <a:rPr lang="en-US" sz="1700" kern="1200" dirty="0" smtClean="0"/>
            <a:t/>
          </a:r>
          <a:br>
            <a:rPr lang="en-US" sz="1700" kern="1200" dirty="0" smtClean="0"/>
          </a:br>
          <a:r>
            <a:rPr lang="en-US" sz="1700" b="0" i="0" kern="1200" dirty="0" smtClean="0"/>
            <a:t>and other software?</a:t>
          </a:r>
          <a:endParaRPr lang="pt-PT" sz="1700" kern="1200" dirty="0"/>
        </a:p>
      </dsp:txBody>
      <dsp:txXfrm>
        <a:off x="0" y="1788730"/>
        <a:ext cx="10795296" cy="963900"/>
      </dsp:txXfrm>
    </dsp:sp>
    <dsp:sp modelId="{DCFD8247-DB88-4A7D-B69E-733EDF7618EB}">
      <dsp:nvSpPr>
        <dsp:cNvPr id="0" name=""/>
        <dsp:cNvSpPr/>
      </dsp:nvSpPr>
      <dsp:spPr>
        <a:xfrm>
          <a:off x="539764" y="1537810"/>
          <a:ext cx="7556707" cy="50184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5626" tIns="0" rIns="285626" bIns="0" numCol="1" spcCol="1270" anchor="ctr" anchorCtr="0">
          <a:noAutofit/>
        </a:bodyPr>
        <a:lstStyle/>
        <a:p>
          <a:pPr lvl="0" algn="l" defTabSz="755650">
            <a:lnSpc>
              <a:spcPct val="90000"/>
            </a:lnSpc>
            <a:spcBef>
              <a:spcPct val="0"/>
            </a:spcBef>
            <a:spcAft>
              <a:spcPct val="35000"/>
            </a:spcAft>
          </a:pPr>
          <a:r>
            <a:rPr lang="pt-PT" sz="1700" b="0" i="0" kern="1200" dirty="0" smtClean="0"/>
            <a:t>External interfaces</a:t>
          </a:r>
          <a:endParaRPr lang="pt-PT" sz="1700" kern="1200" dirty="0"/>
        </a:p>
      </dsp:txBody>
      <dsp:txXfrm>
        <a:off x="564262" y="1562308"/>
        <a:ext cx="7507711" cy="452844"/>
      </dsp:txXfrm>
    </dsp:sp>
    <dsp:sp modelId="{69B654A1-4C4E-45A0-A3BD-45FE363DA991}">
      <dsp:nvSpPr>
        <dsp:cNvPr id="0" name=""/>
        <dsp:cNvSpPr/>
      </dsp:nvSpPr>
      <dsp:spPr>
        <a:xfrm>
          <a:off x="0" y="3095350"/>
          <a:ext cx="10795296" cy="963900"/>
        </a:xfrm>
        <a:prstGeom prst="rect">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37835" tIns="354076" rIns="837835" bIns="120904" numCol="1" spcCol="1270" anchor="t" anchorCtr="0">
          <a:noAutofit/>
        </a:bodyPr>
        <a:lstStyle/>
        <a:p>
          <a:pPr marL="171450" lvl="1" indent="-171450" algn="l" defTabSz="755650">
            <a:lnSpc>
              <a:spcPct val="90000"/>
            </a:lnSpc>
            <a:spcBef>
              <a:spcPct val="0"/>
            </a:spcBef>
            <a:spcAft>
              <a:spcPct val="15000"/>
            </a:spcAft>
            <a:buChar char="••"/>
          </a:pPr>
          <a:r>
            <a:rPr lang="en-US" sz="1700" b="0" i="0" kern="1200" dirty="0" smtClean="0"/>
            <a:t>What is the speed, availability, response time, recovery time of various software functions,</a:t>
          </a:r>
          <a:r>
            <a:rPr lang="en-US" sz="1700" kern="1200" dirty="0" smtClean="0"/>
            <a:t/>
          </a:r>
          <a:br>
            <a:rPr lang="en-US" sz="1700" kern="1200" dirty="0" smtClean="0"/>
          </a:br>
          <a:r>
            <a:rPr lang="en-US" sz="1700" b="0" i="0" kern="1200" dirty="0" smtClean="0"/>
            <a:t>etc.?</a:t>
          </a:r>
          <a:endParaRPr lang="pt-PT" sz="1700" kern="1200" dirty="0"/>
        </a:p>
      </dsp:txBody>
      <dsp:txXfrm>
        <a:off x="0" y="3095350"/>
        <a:ext cx="10795296" cy="963900"/>
      </dsp:txXfrm>
    </dsp:sp>
    <dsp:sp modelId="{901BBFAC-5B13-4820-A947-DFF0F0A4E383}">
      <dsp:nvSpPr>
        <dsp:cNvPr id="0" name=""/>
        <dsp:cNvSpPr/>
      </dsp:nvSpPr>
      <dsp:spPr>
        <a:xfrm>
          <a:off x="539764" y="2844430"/>
          <a:ext cx="7556707" cy="501840"/>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5626" tIns="0" rIns="285626" bIns="0" numCol="1" spcCol="1270" anchor="ctr" anchorCtr="0">
          <a:noAutofit/>
        </a:bodyPr>
        <a:lstStyle/>
        <a:p>
          <a:pPr lvl="0" algn="l" defTabSz="755650">
            <a:lnSpc>
              <a:spcPct val="90000"/>
            </a:lnSpc>
            <a:spcBef>
              <a:spcPct val="0"/>
            </a:spcBef>
            <a:spcAft>
              <a:spcPct val="35000"/>
            </a:spcAft>
          </a:pPr>
          <a:r>
            <a:rPr lang="pt-PT" sz="1700" b="0" i="0" kern="1200" dirty="0" smtClean="0"/>
            <a:t>Performance</a:t>
          </a:r>
          <a:endParaRPr lang="pt-PT" sz="1700" kern="1200" dirty="0"/>
        </a:p>
      </dsp:txBody>
      <dsp:txXfrm>
        <a:off x="564262" y="2868928"/>
        <a:ext cx="7507711" cy="452844"/>
      </dsp:txXfrm>
    </dsp:sp>
    <dsp:sp modelId="{C14C5965-3917-4C02-BBE0-330DDB27842E}">
      <dsp:nvSpPr>
        <dsp:cNvPr id="0" name=""/>
        <dsp:cNvSpPr/>
      </dsp:nvSpPr>
      <dsp:spPr>
        <a:xfrm>
          <a:off x="0" y="4401970"/>
          <a:ext cx="10795296" cy="709537"/>
        </a:xfrm>
        <a:prstGeom prst="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37835" tIns="354076" rIns="837835" bIns="120904" numCol="1" spcCol="1270" anchor="t" anchorCtr="0">
          <a:noAutofit/>
        </a:bodyPr>
        <a:lstStyle/>
        <a:p>
          <a:pPr marL="171450" lvl="1" indent="-171450" algn="l" defTabSz="755650">
            <a:lnSpc>
              <a:spcPct val="90000"/>
            </a:lnSpc>
            <a:spcBef>
              <a:spcPct val="0"/>
            </a:spcBef>
            <a:spcAft>
              <a:spcPct val="15000"/>
            </a:spcAft>
            <a:buChar char="••"/>
          </a:pPr>
          <a:r>
            <a:rPr lang="en-US" sz="1700" b="0" i="0" kern="1200" dirty="0" smtClean="0"/>
            <a:t>What are the portability, correctness, maintainability, security, etc. considerations?</a:t>
          </a:r>
          <a:endParaRPr lang="pt-PT" sz="1700" kern="1200" dirty="0"/>
        </a:p>
      </dsp:txBody>
      <dsp:txXfrm>
        <a:off x="0" y="4401970"/>
        <a:ext cx="10795296" cy="709537"/>
      </dsp:txXfrm>
    </dsp:sp>
    <dsp:sp modelId="{9870EB13-4BE9-4E19-B66E-D019BE518319}">
      <dsp:nvSpPr>
        <dsp:cNvPr id="0" name=""/>
        <dsp:cNvSpPr/>
      </dsp:nvSpPr>
      <dsp:spPr>
        <a:xfrm>
          <a:off x="539764" y="4151050"/>
          <a:ext cx="7556707" cy="50184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5626" tIns="0" rIns="285626" bIns="0" numCol="1" spcCol="1270" anchor="ctr" anchorCtr="0">
          <a:noAutofit/>
        </a:bodyPr>
        <a:lstStyle/>
        <a:p>
          <a:pPr lvl="0" algn="l" defTabSz="755650">
            <a:lnSpc>
              <a:spcPct val="90000"/>
            </a:lnSpc>
            <a:spcBef>
              <a:spcPct val="0"/>
            </a:spcBef>
            <a:spcAft>
              <a:spcPct val="35000"/>
            </a:spcAft>
          </a:pPr>
          <a:r>
            <a:rPr lang="pt-PT" sz="1700" b="0" i="0" kern="1200" dirty="0" smtClean="0"/>
            <a:t>Attributes</a:t>
          </a:r>
          <a:endParaRPr lang="pt-PT" sz="1700" kern="1200" dirty="0"/>
        </a:p>
      </dsp:txBody>
      <dsp:txXfrm>
        <a:off x="564262" y="4175548"/>
        <a:ext cx="7507711" cy="452844"/>
      </dsp:txXfrm>
    </dsp:sp>
    <dsp:sp modelId="{CDEF5F5C-33A5-41DD-9A42-39949CAB909A}">
      <dsp:nvSpPr>
        <dsp:cNvPr id="0" name=""/>
        <dsp:cNvSpPr/>
      </dsp:nvSpPr>
      <dsp:spPr>
        <a:xfrm>
          <a:off x="0" y="5454228"/>
          <a:ext cx="10795296" cy="709537"/>
        </a:xfrm>
        <a:prstGeom prst="rect">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37835" tIns="354076" rIns="837835" bIns="120904" numCol="1" spcCol="1270" anchor="t" anchorCtr="0">
          <a:noAutofit/>
        </a:bodyPr>
        <a:lstStyle/>
        <a:p>
          <a:pPr marL="171450" lvl="1" indent="-171450" algn="l" defTabSz="755650">
            <a:lnSpc>
              <a:spcPct val="90000"/>
            </a:lnSpc>
            <a:spcBef>
              <a:spcPct val="0"/>
            </a:spcBef>
            <a:spcAft>
              <a:spcPct val="15000"/>
            </a:spcAft>
            <a:buChar char="••"/>
          </a:pPr>
          <a:r>
            <a:rPr lang="en-US" sz="1700" b="0" i="0" kern="1200" dirty="0" smtClean="0"/>
            <a:t>Resource limits, operating environment(s) etc.?</a:t>
          </a:r>
          <a:endParaRPr lang="pt-PT" sz="1700" kern="1200" dirty="0"/>
        </a:p>
      </dsp:txBody>
      <dsp:txXfrm>
        <a:off x="0" y="5454228"/>
        <a:ext cx="10795296" cy="709537"/>
      </dsp:txXfrm>
    </dsp:sp>
    <dsp:sp modelId="{5143D268-09F0-48A3-9CCC-3244C8F3C8C9}">
      <dsp:nvSpPr>
        <dsp:cNvPr id="0" name=""/>
        <dsp:cNvSpPr/>
      </dsp:nvSpPr>
      <dsp:spPr>
        <a:xfrm>
          <a:off x="539764" y="5203308"/>
          <a:ext cx="7556707" cy="501840"/>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5626" tIns="0" rIns="285626" bIns="0" numCol="1" spcCol="1270" anchor="ctr" anchorCtr="0">
          <a:noAutofit/>
        </a:bodyPr>
        <a:lstStyle/>
        <a:p>
          <a:pPr lvl="0" algn="l" defTabSz="755650">
            <a:lnSpc>
              <a:spcPct val="90000"/>
            </a:lnSpc>
            <a:spcBef>
              <a:spcPct val="0"/>
            </a:spcBef>
            <a:spcAft>
              <a:spcPct val="35000"/>
            </a:spcAft>
          </a:pPr>
          <a:r>
            <a:rPr lang="pt-PT" sz="1700" b="0" i="0" kern="1200" dirty="0" smtClean="0"/>
            <a:t>Design constraints imposed on an implementation:</a:t>
          </a:r>
          <a:endParaRPr lang="pt-PT" sz="1700" kern="1200" dirty="0"/>
        </a:p>
      </dsp:txBody>
      <dsp:txXfrm>
        <a:off x="564262" y="5227806"/>
        <a:ext cx="7507711" cy="452844"/>
      </dsp:txXfrm>
    </dsp:sp>
  </dsp:spTree>
</dsp:drawing>
</file>

<file path=ppt/diagrams/layout1.xml><?xml version="1.0" encoding="utf-8"?>
<dgm:layoutDef xmlns:dgm="http://schemas.openxmlformats.org/drawingml/2006/diagram" xmlns:a="http://schemas.openxmlformats.org/drawingml/2006/main" uniqueId="urn:microsoft.com/office/officeart/2011/layout/TabList">
  <dgm:title val="Tab List"/>
  <dgm:desc val="Use to show non-sequential or grouped blocks of information. Works well for lists with a small amount of Level 1 text. The first Level 2 displays next to the Level 1 text  and the remaining Level 2 text appears beneath the Level 1 text."/>
  <dgm:catLst>
    <dgm:cat type="list" pri="4500"/>
    <dgm:cat type="officeonline" pri="11000"/>
  </dgm:catLst>
  <dgm:sampData>
    <dgm:dataModel>
      <dgm:ptLst>
        <dgm:pt modelId="0" type="doc"/>
        <dgm:pt modelId="10">
          <dgm:prSet phldr="1"/>
        </dgm:pt>
        <dgm:pt modelId="11">
          <dgm:prSet phldr="1"/>
        </dgm:pt>
        <dgm:pt modelId="12">
          <dgm:prSet phldr="1"/>
        </dgm:pt>
        <dgm:pt modelId="20">
          <dgm:prSet phldr="1"/>
        </dgm:pt>
        <dgm:pt modelId="21">
          <dgm:prSet phldr="1"/>
        </dgm:pt>
        <dgm:pt modelId="22">
          <dgm:prSet phldr="1"/>
        </dgm:pt>
        <dgm:pt modelId="30">
          <dgm:prSet phldr="1"/>
        </dgm:pt>
        <dgm:pt modelId="31">
          <dgm:prSet phldr="1"/>
        </dgm:pt>
        <dgm:pt modelId="32">
          <dgm:prSet phldr="1"/>
        </dgm:pt>
      </dgm:ptLst>
      <dgm:cxnLst>
        <dgm:cxn modelId="40" srcId="0" destId="10" srcOrd="0" destOrd="0"/>
        <dgm:cxn modelId="41" srcId="10" destId="11" srcOrd="0" destOrd="0"/>
        <dgm:cxn modelId="42" srcId="10" destId="12" srcOrd="0" destOrd="0"/>
        <dgm:cxn modelId="50" srcId="0" destId="20" srcOrd="1" destOrd="0"/>
        <dgm:cxn modelId="51" srcId="20" destId="21" srcOrd="1" destOrd="0"/>
        <dgm:cxn modelId="52" srcId="20" destId="22" srcOrd="1" destOrd="0"/>
        <dgm:cxn modelId="60" srcId="0" destId="30" srcOrd="2" destOrd="0"/>
        <dgm:cxn modelId="61" srcId="30" destId="31" srcOrd="2" destOrd="0"/>
        <dgm:cxn modelId="62" srcId="30" destId="32"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dgm:chPref val="3"/>
      <dgm:dir/>
      <dgm:animOne val="branch"/>
      <dgm:animLvl val="lvl"/>
    </dgm:varLst>
    <dgm:alg type="lin">
      <dgm:param type="linDir" val="fromT"/>
    </dgm:alg>
    <dgm:shape xmlns:r="http://schemas.openxmlformats.org/officeDocument/2006/relationships" r:blip="">
      <dgm:adjLst/>
    </dgm:shape>
    <dgm:constrLst>
      <dgm:constr type="w" for="ch" forName="Child" refType="w"/>
      <dgm:constr type="h" for="ch" forName="Child" refType="h" fact="0.6667"/>
      <dgm:constr type="primFontSz" for="des" forName="Parent" op="equ" val="65"/>
      <dgm:constr type="primFontSz" for="des" forName="Child" op="equ" val="65"/>
      <dgm:constr type="primFontSz" for="des" forName="FirstChild" op="equ" val="65"/>
      <dgm:constr type="primFontSz" for="des" forName="Child" refType="primFontSz" refFor="des" refForName="Parent" op="lte"/>
      <dgm:constr type="primFontSz" for="des" forName="FirstChild" refType="primFontSz" refFor="des" refForName="Parent" op="lte"/>
      <dgm:constr type="primFontSz" for="des" forName="Child" refType="primFontSz" refFor="des" refForName="FirstChild" op="lte"/>
      <dgm:constr type="w" for="ch" forName="composite" refType="w"/>
      <dgm:constr type="h" for="ch" forName="composite" refType="h" fact="0.3333"/>
      <dgm:constr type="sp" refType="h" refFor="ch" refForName="composite" op="equ" fact="0.05"/>
      <dgm:constr type="h" for="ch" forName="sibTrans" refType="h" refFor="ch" refForName="composite" op="equ" fact="0.05"/>
      <dgm:constr type="w" for="ch" forName="sibTrans" refType="h" refFor="ch" refForName="sibTrans" op="equ"/>
    </dgm:constrLst>
    <dgm:forEach name="nodesForEach" axis="ch" ptType="node">
      <dgm:layoutNode name="composite">
        <dgm:alg type="composite"/>
        <dgm:shape xmlns:r="http://schemas.openxmlformats.org/officeDocument/2006/relationships" r:blip="">
          <dgm:adjLst/>
        </dgm:shape>
        <dgm:choose name="Name1">
          <dgm:if name="Name2" func="var" arg="dir" op="equ" val="norm">
            <dgm:constrLst>
              <dgm:constr type="l" for="ch" forName="Accent" refType="w" fact="0"/>
              <dgm:constr type="b" for="ch" forName="Accent" refType="h"/>
              <dgm:constr type="w" for="ch" forName="Accent" refType="w"/>
              <dgm:constr type="h" for="ch" forName="Accent" refType="h" fact="0"/>
              <dgm:constr type="l" for="ch" forName="FirstChild" refType="w" fact="0.26"/>
              <dgm:constr type="t" for="ch" forName="FirstChild" refType="h" fact="0"/>
              <dgm:constr type="w" for="ch" forName="FirstChild" refType="w" fact="0.74"/>
              <dgm:constr type="h" for="ch" forName="FirstChild" refType="h"/>
              <dgm:constr type="l" for="ch" forName="Parent" refType="w" fact="0"/>
              <dgm:constr type="t" for="ch" forName="Parent" refType="h" fact="0"/>
              <dgm:constr type="w" for="ch" forName="Parent" refType="w" fact="0.26"/>
              <dgm:constr type="h" for="ch" forName="Parent" refType="h"/>
            </dgm:constrLst>
          </dgm:if>
          <dgm:else name="Name3">
            <dgm:constrLst>
              <dgm:constr type="l" for="ch" forName="Accent" refType="w" fact="0"/>
              <dgm:constr type="b" for="ch" forName="Accent" refType="h"/>
              <dgm:constr type="w" for="ch" forName="Accent" refType="w"/>
              <dgm:constr type="h" for="ch" forName="Accent" refType="h" fact="0"/>
              <dgm:constr type="r" for="ch" forName="FirstChild" refType="w" fact="0.74"/>
              <dgm:constr type="t" for="ch" forName="FirstChild" refType="h" fact="0"/>
              <dgm:constr type="w" for="ch" forName="FirstChild" refType="w" fact="0.74"/>
              <dgm:constr type="h" for="ch" forName="FirstChild" refType="h"/>
              <dgm:constr type="r" for="ch" forName="Parent" refType="w"/>
              <dgm:constr type="t" for="ch" forName="Parent" refType="h" fact="0"/>
              <dgm:constr type="w" for="ch" forName="Parent" refType="w" fact="0.26"/>
              <dgm:constr type="h" for="ch" forName="Parent" refType="h"/>
            </dgm:constrLst>
          </dgm:else>
        </dgm:choose>
        <dgm:layoutNode name="FirstChild" styleLbl="revTx">
          <dgm:varLst>
            <dgm:chMax val="0"/>
            <dgm:chPref val="0"/>
            <dgm:bulletEnabled val="1"/>
          </dgm:varLst>
          <dgm:choose name="Name4">
            <dgm:if name="Name5" func="var" arg="dir" op="equ" val="norm">
              <dgm:alg type="tx">
                <dgm:param type="parTxLTRAlign" val="l"/>
                <dgm:param type="txAnchorVert" val="b"/>
                <dgm:param type="txAnchorVertCh" val="b"/>
                <dgm:param type="parTxRTLAlign" val="l"/>
              </dgm:alg>
            </dgm:if>
            <dgm:else name="Name6">
              <dgm:alg type="tx">
                <dgm:param type="parTxLTRAlign" val="r"/>
                <dgm:param type="shpTxLTRAlignCh" val="r"/>
                <dgm:param type="txAnchorVert" val="b"/>
                <dgm:param type="txAnchorVertCh" val="b"/>
                <dgm:param type="parTxRTLAlign" val="r"/>
              </dgm:alg>
            </dgm:else>
          </dgm:choose>
          <dgm:shape xmlns:r="http://schemas.openxmlformats.org/officeDocument/2006/relationships" type="rect" r:blip="">
            <dgm:adjLst/>
          </dgm:shape>
          <dgm:choose name="Name7">
            <dgm:if name="Name8" axis="ch" ptType="node" func="cnt" op="gte" val="1">
              <dgm:presOf axis="ch desOrSelf" ptType="node node" st="1 1" cnt="1 0"/>
            </dgm:if>
            <dgm:else name="Name9">
              <dgm:presOf/>
            </dgm:else>
          </dgm:choos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arent" styleLbl="alignNode1">
          <dgm:varLst>
            <dgm:chMax val="3"/>
            <dgm:chPref val="3"/>
            <dgm:bulletEnabled val="1"/>
          </dgm:varLst>
          <dgm:alg type="tx">
            <dgm:param type="shpTxLTRAlignCh" val="ctr"/>
            <dgm:param type="txAnchorVertCh" val="mid"/>
          </dgm:alg>
          <dgm:shape xmlns:r="http://schemas.openxmlformats.org/officeDocument/2006/relationships" type="round2SameRect" r:blip="">
            <dgm:adjLst>
              <dgm:adj idx="1" val="0.1667"/>
              <dgm:adj idx="2" val="0"/>
            </dgm:adjLst>
          </dgm:shape>
          <dgm:presOf axis="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Accent" styleLbl="parChTrans1D1">
          <dgm:alg type="sp"/>
          <dgm:shape xmlns:r="http://schemas.openxmlformats.org/officeDocument/2006/relationships" type="line" r:blip="" zOrderOff="-99999">
            <dgm:adjLst/>
          </dgm:shape>
          <dgm:presOf/>
        </dgm:layoutNode>
      </dgm:layoutNode>
      <dgm:choose name="Name10">
        <dgm:if name="Name11" axis="ch" ptType="node" st="2" cnt="1" func="cnt" op="gte" val="1">
          <dgm:layoutNode name="Child" styleLbl="revTx">
            <dgm:varLst>
              <dgm:chMax val="0"/>
              <dgm:chPref val="0"/>
              <dgm:bulletEnabled val="1"/>
            </dgm:varLst>
            <dgm:choose name="Name12">
              <dgm:if name="Name13" func="var" arg="dir" op="equ" val="norm">
                <dgm:alg type="tx">
                  <dgm:param type="stBulletLvl" val="1"/>
                  <dgm:param type="parTxLTRAlign" val="l"/>
                  <dgm:param type="parTxRTLAlign" val="l"/>
                  <dgm:param type="txAnchorVert" val="t"/>
                </dgm:alg>
              </dgm:if>
              <dgm:else name="Name14">
                <dgm:alg type="tx">
                  <dgm:param type="stBulletLvl" val="1"/>
                  <dgm:param type="parTxLTRAlign" val="r"/>
                  <dgm:param type="shpTxLTRAlignCh" val="r"/>
                  <dgm:param type="txAnchorVert" val="t"/>
                  <dgm:param type="parTxRTLAlign" val="r"/>
                </dgm:alg>
              </dgm:else>
            </dgm:choose>
            <dgm:shape xmlns:r="http://schemas.openxmlformats.org/officeDocument/2006/relationships" type="rect" r:blip="">
              <dgm:adjLst/>
            </dgm:shape>
            <dgm:presOf axis="ch desOrSelf" ptType="node node" st="2 1" cnt="0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if>
        <dgm:else name="Name15"/>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1/layout/TabList">
  <dgm:title val="Tab List"/>
  <dgm:desc val="Use to show non-sequential or grouped blocks of information. Works well for lists with a small amount of Level 1 text. The first Level 2 displays next to the Level 1 text  and the remaining Level 2 text appears beneath the Level 1 text."/>
  <dgm:catLst>
    <dgm:cat type="list" pri="4500"/>
    <dgm:cat type="officeonline" pri="11000"/>
  </dgm:catLst>
  <dgm:sampData>
    <dgm:dataModel>
      <dgm:ptLst>
        <dgm:pt modelId="0" type="doc"/>
        <dgm:pt modelId="10">
          <dgm:prSet phldr="1"/>
        </dgm:pt>
        <dgm:pt modelId="11">
          <dgm:prSet phldr="1"/>
        </dgm:pt>
        <dgm:pt modelId="12">
          <dgm:prSet phldr="1"/>
        </dgm:pt>
        <dgm:pt modelId="20">
          <dgm:prSet phldr="1"/>
        </dgm:pt>
        <dgm:pt modelId="21">
          <dgm:prSet phldr="1"/>
        </dgm:pt>
        <dgm:pt modelId="22">
          <dgm:prSet phldr="1"/>
        </dgm:pt>
        <dgm:pt modelId="30">
          <dgm:prSet phldr="1"/>
        </dgm:pt>
        <dgm:pt modelId="31">
          <dgm:prSet phldr="1"/>
        </dgm:pt>
        <dgm:pt modelId="32">
          <dgm:prSet phldr="1"/>
        </dgm:pt>
      </dgm:ptLst>
      <dgm:cxnLst>
        <dgm:cxn modelId="40" srcId="0" destId="10" srcOrd="0" destOrd="0"/>
        <dgm:cxn modelId="41" srcId="10" destId="11" srcOrd="0" destOrd="0"/>
        <dgm:cxn modelId="42" srcId="10" destId="12" srcOrd="0" destOrd="0"/>
        <dgm:cxn modelId="50" srcId="0" destId="20" srcOrd="1" destOrd="0"/>
        <dgm:cxn modelId="51" srcId="20" destId="21" srcOrd="1" destOrd="0"/>
        <dgm:cxn modelId="52" srcId="20" destId="22" srcOrd="1" destOrd="0"/>
        <dgm:cxn modelId="60" srcId="0" destId="30" srcOrd="2" destOrd="0"/>
        <dgm:cxn modelId="61" srcId="30" destId="31" srcOrd="2" destOrd="0"/>
        <dgm:cxn modelId="62" srcId="30" destId="32"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dgm:chPref val="3"/>
      <dgm:dir/>
      <dgm:animOne val="branch"/>
      <dgm:animLvl val="lvl"/>
    </dgm:varLst>
    <dgm:alg type="lin">
      <dgm:param type="linDir" val="fromT"/>
    </dgm:alg>
    <dgm:shape xmlns:r="http://schemas.openxmlformats.org/officeDocument/2006/relationships" r:blip="">
      <dgm:adjLst/>
    </dgm:shape>
    <dgm:constrLst>
      <dgm:constr type="w" for="ch" forName="Child" refType="w"/>
      <dgm:constr type="h" for="ch" forName="Child" refType="h" fact="0.6667"/>
      <dgm:constr type="primFontSz" for="des" forName="Parent" op="equ" val="65"/>
      <dgm:constr type="primFontSz" for="des" forName="Child" op="equ" val="65"/>
      <dgm:constr type="primFontSz" for="des" forName="FirstChild" op="equ" val="65"/>
      <dgm:constr type="primFontSz" for="des" forName="Child" refType="primFontSz" refFor="des" refForName="Parent" op="lte"/>
      <dgm:constr type="primFontSz" for="des" forName="FirstChild" refType="primFontSz" refFor="des" refForName="Parent" op="lte"/>
      <dgm:constr type="primFontSz" for="des" forName="Child" refType="primFontSz" refFor="des" refForName="FirstChild" op="lte"/>
      <dgm:constr type="w" for="ch" forName="composite" refType="w"/>
      <dgm:constr type="h" for="ch" forName="composite" refType="h" fact="0.3333"/>
      <dgm:constr type="sp" refType="h" refFor="ch" refForName="composite" op="equ" fact="0.05"/>
      <dgm:constr type="h" for="ch" forName="sibTrans" refType="h" refFor="ch" refForName="composite" op="equ" fact="0.05"/>
      <dgm:constr type="w" for="ch" forName="sibTrans" refType="h" refFor="ch" refForName="sibTrans" op="equ"/>
    </dgm:constrLst>
    <dgm:forEach name="nodesForEach" axis="ch" ptType="node">
      <dgm:layoutNode name="composite">
        <dgm:alg type="composite"/>
        <dgm:shape xmlns:r="http://schemas.openxmlformats.org/officeDocument/2006/relationships" r:blip="">
          <dgm:adjLst/>
        </dgm:shape>
        <dgm:choose name="Name1">
          <dgm:if name="Name2" func="var" arg="dir" op="equ" val="norm">
            <dgm:constrLst>
              <dgm:constr type="l" for="ch" forName="Accent" refType="w" fact="0"/>
              <dgm:constr type="b" for="ch" forName="Accent" refType="h"/>
              <dgm:constr type="w" for="ch" forName="Accent" refType="w"/>
              <dgm:constr type="h" for="ch" forName="Accent" refType="h" fact="0"/>
              <dgm:constr type="l" for="ch" forName="FirstChild" refType="w" fact="0.26"/>
              <dgm:constr type="t" for="ch" forName="FirstChild" refType="h" fact="0"/>
              <dgm:constr type="w" for="ch" forName="FirstChild" refType="w" fact="0.74"/>
              <dgm:constr type="h" for="ch" forName="FirstChild" refType="h"/>
              <dgm:constr type="l" for="ch" forName="Parent" refType="w" fact="0"/>
              <dgm:constr type="t" for="ch" forName="Parent" refType="h" fact="0"/>
              <dgm:constr type="w" for="ch" forName="Parent" refType="w" fact="0.26"/>
              <dgm:constr type="h" for="ch" forName="Parent" refType="h"/>
            </dgm:constrLst>
          </dgm:if>
          <dgm:else name="Name3">
            <dgm:constrLst>
              <dgm:constr type="l" for="ch" forName="Accent" refType="w" fact="0"/>
              <dgm:constr type="b" for="ch" forName="Accent" refType="h"/>
              <dgm:constr type="w" for="ch" forName="Accent" refType="w"/>
              <dgm:constr type="h" for="ch" forName="Accent" refType="h" fact="0"/>
              <dgm:constr type="r" for="ch" forName="FirstChild" refType="w" fact="0.74"/>
              <dgm:constr type="t" for="ch" forName="FirstChild" refType="h" fact="0"/>
              <dgm:constr type="w" for="ch" forName="FirstChild" refType="w" fact="0.74"/>
              <dgm:constr type="h" for="ch" forName="FirstChild" refType="h"/>
              <dgm:constr type="r" for="ch" forName="Parent" refType="w"/>
              <dgm:constr type="t" for="ch" forName="Parent" refType="h" fact="0"/>
              <dgm:constr type="w" for="ch" forName="Parent" refType="w" fact="0.26"/>
              <dgm:constr type="h" for="ch" forName="Parent" refType="h"/>
            </dgm:constrLst>
          </dgm:else>
        </dgm:choose>
        <dgm:layoutNode name="FirstChild" styleLbl="revTx">
          <dgm:varLst>
            <dgm:chMax val="0"/>
            <dgm:chPref val="0"/>
            <dgm:bulletEnabled val="1"/>
          </dgm:varLst>
          <dgm:choose name="Name4">
            <dgm:if name="Name5" func="var" arg="dir" op="equ" val="norm">
              <dgm:alg type="tx">
                <dgm:param type="parTxLTRAlign" val="l"/>
                <dgm:param type="txAnchorVert" val="b"/>
                <dgm:param type="txAnchorVertCh" val="b"/>
                <dgm:param type="parTxRTLAlign" val="l"/>
              </dgm:alg>
            </dgm:if>
            <dgm:else name="Name6">
              <dgm:alg type="tx">
                <dgm:param type="parTxLTRAlign" val="r"/>
                <dgm:param type="shpTxLTRAlignCh" val="r"/>
                <dgm:param type="txAnchorVert" val="b"/>
                <dgm:param type="txAnchorVertCh" val="b"/>
                <dgm:param type="parTxRTLAlign" val="r"/>
              </dgm:alg>
            </dgm:else>
          </dgm:choose>
          <dgm:shape xmlns:r="http://schemas.openxmlformats.org/officeDocument/2006/relationships" type="rect" r:blip="">
            <dgm:adjLst/>
          </dgm:shape>
          <dgm:choose name="Name7">
            <dgm:if name="Name8" axis="ch" ptType="node" func="cnt" op="gte" val="1">
              <dgm:presOf axis="ch desOrSelf" ptType="node node" st="1 1" cnt="1 0"/>
            </dgm:if>
            <dgm:else name="Name9">
              <dgm:presOf/>
            </dgm:else>
          </dgm:choos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arent" styleLbl="alignNode1">
          <dgm:varLst>
            <dgm:chMax val="3"/>
            <dgm:chPref val="3"/>
            <dgm:bulletEnabled val="1"/>
          </dgm:varLst>
          <dgm:alg type="tx">
            <dgm:param type="shpTxLTRAlignCh" val="ctr"/>
            <dgm:param type="txAnchorVertCh" val="mid"/>
          </dgm:alg>
          <dgm:shape xmlns:r="http://schemas.openxmlformats.org/officeDocument/2006/relationships" type="round2SameRect" r:blip="">
            <dgm:adjLst>
              <dgm:adj idx="1" val="0.1667"/>
              <dgm:adj idx="2" val="0"/>
            </dgm:adjLst>
          </dgm:shape>
          <dgm:presOf axis="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Accent" styleLbl="parChTrans1D1">
          <dgm:alg type="sp"/>
          <dgm:shape xmlns:r="http://schemas.openxmlformats.org/officeDocument/2006/relationships" type="line" r:blip="" zOrderOff="-99999">
            <dgm:adjLst/>
          </dgm:shape>
          <dgm:presOf/>
        </dgm:layoutNode>
      </dgm:layoutNode>
      <dgm:choose name="Name10">
        <dgm:if name="Name11" axis="ch" ptType="node" st="2" cnt="1" func="cnt" op="gte" val="1">
          <dgm:layoutNode name="Child" styleLbl="revTx">
            <dgm:varLst>
              <dgm:chMax val="0"/>
              <dgm:chPref val="0"/>
              <dgm:bulletEnabled val="1"/>
            </dgm:varLst>
            <dgm:choose name="Name12">
              <dgm:if name="Name13" func="var" arg="dir" op="equ" val="norm">
                <dgm:alg type="tx">
                  <dgm:param type="stBulletLvl" val="1"/>
                  <dgm:param type="parTxLTRAlign" val="l"/>
                  <dgm:param type="parTxRTLAlign" val="l"/>
                  <dgm:param type="txAnchorVert" val="t"/>
                </dgm:alg>
              </dgm:if>
              <dgm:else name="Name14">
                <dgm:alg type="tx">
                  <dgm:param type="stBulletLvl" val="1"/>
                  <dgm:param type="parTxLTRAlign" val="r"/>
                  <dgm:param type="shpTxLTRAlignCh" val="r"/>
                  <dgm:param type="txAnchorVert" val="t"/>
                  <dgm:param type="parTxRTLAlign" val="r"/>
                </dgm:alg>
              </dgm:else>
            </dgm:choose>
            <dgm:shape xmlns:r="http://schemas.openxmlformats.org/officeDocument/2006/relationships" type="rect" r:blip="">
              <dgm:adjLst/>
            </dgm:shape>
            <dgm:presOf axis="ch desOrSelf" ptType="node node" st="2 1" cnt="0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if>
        <dgm:else name="Name15"/>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1/layout/TabList">
  <dgm:title val="Tab List"/>
  <dgm:desc val="Use to show non-sequential or grouped blocks of information. Works well for lists with a small amount of Level 1 text. The first Level 2 displays next to the Level 1 text  and the remaining Level 2 text appears beneath the Level 1 text."/>
  <dgm:catLst>
    <dgm:cat type="list" pri="4500"/>
    <dgm:cat type="officeonline" pri="11000"/>
  </dgm:catLst>
  <dgm:sampData>
    <dgm:dataModel>
      <dgm:ptLst>
        <dgm:pt modelId="0" type="doc"/>
        <dgm:pt modelId="10">
          <dgm:prSet phldr="1"/>
        </dgm:pt>
        <dgm:pt modelId="11">
          <dgm:prSet phldr="1"/>
        </dgm:pt>
        <dgm:pt modelId="12">
          <dgm:prSet phldr="1"/>
        </dgm:pt>
        <dgm:pt modelId="20">
          <dgm:prSet phldr="1"/>
        </dgm:pt>
        <dgm:pt modelId="21">
          <dgm:prSet phldr="1"/>
        </dgm:pt>
        <dgm:pt modelId="22">
          <dgm:prSet phldr="1"/>
        </dgm:pt>
        <dgm:pt modelId="30">
          <dgm:prSet phldr="1"/>
        </dgm:pt>
        <dgm:pt modelId="31">
          <dgm:prSet phldr="1"/>
        </dgm:pt>
        <dgm:pt modelId="32">
          <dgm:prSet phldr="1"/>
        </dgm:pt>
      </dgm:ptLst>
      <dgm:cxnLst>
        <dgm:cxn modelId="40" srcId="0" destId="10" srcOrd="0" destOrd="0"/>
        <dgm:cxn modelId="41" srcId="10" destId="11" srcOrd="0" destOrd="0"/>
        <dgm:cxn modelId="42" srcId="10" destId="12" srcOrd="0" destOrd="0"/>
        <dgm:cxn modelId="50" srcId="0" destId="20" srcOrd="1" destOrd="0"/>
        <dgm:cxn modelId="51" srcId="20" destId="21" srcOrd="1" destOrd="0"/>
        <dgm:cxn modelId="52" srcId="20" destId="22" srcOrd="1" destOrd="0"/>
        <dgm:cxn modelId="60" srcId="0" destId="30" srcOrd="2" destOrd="0"/>
        <dgm:cxn modelId="61" srcId="30" destId="31" srcOrd="2" destOrd="0"/>
        <dgm:cxn modelId="62" srcId="30" destId="32"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dgm:chPref val="3"/>
      <dgm:dir/>
      <dgm:animOne val="branch"/>
      <dgm:animLvl val="lvl"/>
    </dgm:varLst>
    <dgm:alg type="lin">
      <dgm:param type="linDir" val="fromT"/>
    </dgm:alg>
    <dgm:shape xmlns:r="http://schemas.openxmlformats.org/officeDocument/2006/relationships" r:blip="">
      <dgm:adjLst/>
    </dgm:shape>
    <dgm:constrLst>
      <dgm:constr type="w" for="ch" forName="Child" refType="w"/>
      <dgm:constr type="h" for="ch" forName="Child" refType="h" fact="0.6667"/>
      <dgm:constr type="primFontSz" for="des" forName="Parent" op="equ" val="65"/>
      <dgm:constr type="primFontSz" for="des" forName="Child" op="equ" val="65"/>
      <dgm:constr type="primFontSz" for="des" forName="FirstChild" op="equ" val="65"/>
      <dgm:constr type="primFontSz" for="des" forName="Child" refType="primFontSz" refFor="des" refForName="Parent" op="lte"/>
      <dgm:constr type="primFontSz" for="des" forName="FirstChild" refType="primFontSz" refFor="des" refForName="Parent" op="lte"/>
      <dgm:constr type="primFontSz" for="des" forName="Child" refType="primFontSz" refFor="des" refForName="FirstChild" op="lte"/>
      <dgm:constr type="w" for="ch" forName="composite" refType="w"/>
      <dgm:constr type="h" for="ch" forName="composite" refType="h" fact="0.3333"/>
      <dgm:constr type="sp" refType="h" refFor="ch" refForName="composite" op="equ" fact="0.05"/>
      <dgm:constr type="h" for="ch" forName="sibTrans" refType="h" refFor="ch" refForName="composite" op="equ" fact="0.05"/>
      <dgm:constr type="w" for="ch" forName="sibTrans" refType="h" refFor="ch" refForName="sibTrans" op="equ"/>
    </dgm:constrLst>
    <dgm:forEach name="nodesForEach" axis="ch" ptType="node">
      <dgm:layoutNode name="composite">
        <dgm:alg type="composite"/>
        <dgm:shape xmlns:r="http://schemas.openxmlformats.org/officeDocument/2006/relationships" r:blip="">
          <dgm:adjLst/>
        </dgm:shape>
        <dgm:choose name="Name1">
          <dgm:if name="Name2" func="var" arg="dir" op="equ" val="norm">
            <dgm:constrLst>
              <dgm:constr type="l" for="ch" forName="Accent" refType="w" fact="0"/>
              <dgm:constr type="b" for="ch" forName="Accent" refType="h"/>
              <dgm:constr type="w" for="ch" forName="Accent" refType="w"/>
              <dgm:constr type="h" for="ch" forName="Accent" refType="h" fact="0"/>
              <dgm:constr type="l" for="ch" forName="FirstChild" refType="w" fact="0.26"/>
              <dgm:constr type="t" for="ch" forName="FirstChild" refType="h" fact="0"/>
              <dgm:constr type="w" for="ch" forName="FirstChild" refType="w" fact="0.74"/>
              <dgm:constr type="h" for="ch" forName="FirstChild" refType="h"/>
              <dgm:constr type="l" for="ch" forName="Parent" refType="w" fact="0"/>
              <dgm:constr type="t" for="ch" forName="Parent" refType="h" fact="0"/>
              <dgm:constr type="w" for="ch" forName="Parent" refType="w" fact="0.26"/>
              <dgm:constr type="h" for="ch" forName="Parent" refType="h"/>
            </dgm:constrLst>
          </dgm:if>
          <dgm:else name="Name3">
            <dgm:constrLst>
              <dgm:constr type="l" for="ch" forName="Accent" refType="w" fact="0"/>
              <dgm:constr type="b" for="ch" forName="Accent" refType="h"/>
              <dgm:constr type="w" for="ch" forName="Accent" refType="w"/>
              <dgm:constr type="h" for="ch" forName="Accent" refType="h" fact="0"/>
              <dgm:constr type="r" for="ch" forName="FirstChild" refType="w" fact="0.74"/>
              <dgm:constr type="t" for="ch" forName="FirstChild" refType="h" fact="0"/>
              <dgm:constr type="w" for="ch" forName="FirstChild" refType="w" fact="0.74"/>
              <dgm:constr type="h" for="ch" forName="FirstChild" refType="h"/>
              <dgm:constr type="r" for="ch" forName="Parent" refType="w"/>
              <dgm:constr type="t" for="ch" forName="Parent" refType="h" fact="0"/>
              <dgm:constr type="w" for="ch" forName="Parent" refType="w" fact="0.26"/>
              <dgm:constr type="h" for="ch" forName="Parent" refType="h"/>
            </dgm:constrLst>
          </dgm:else>
        </dgm:choose>
        <dgm:layoutNode name="FirstChild" styleLbl="revTx">
          <dgm:varLst>
            <dgm:chMax val="0"/>
            <dgm:chPref val="0"/>
            <dgm:bulletEnabled val="1"/>
          </dgm:varLst>
          <dgm:choose name="Name4">
            <dgm:if name="Name5" func="var" arg="dir" op="equ" val="norm">
              <dgm:alg type="tx">
                <dgm:param type="parTxLTRAlign" val="l"/>
                <dgm:param type="txAnchorVert" val="b"/>
                <dgm:param type="txAnchorVertCh" val="b"/>
                <dgm:param type="parTxRTLAlign" val="l"/>
              </dgm:alg>
            </dgm:if>
            <dgm:else name="Name6">
              <dgm:alg type="tx">
                <dgm:param type="parTxLTRAlign" val="r"/>
                <dgm:param type="shpTxLTRAlignCh" val="r"/>
                <dgm:param type="txAnchorVert" val="b"/>
                <dgm:param type="txAnchorVertCh" val="b"/>
                <dgm:param type="parTxRTLAlign" val="r"/>
              </dgm:alg>
            </dgm:else>
          </dgm:choose>
          <dgm:shape xmlns:r="http://schemas.openxmlformats.org/officeDocument/2006/relationships" type="rect" r:blip="">
            <dgm:adjLst/>
          </dgm:shape>
          <dgm:choose name="Name7">
            <dgm:if name="Name8" axis="ch" ptType="node" func="cnt" op="gte" val="1">
              <dgm:presOf axis="ch desOrSelf" ptType="node node" st="1 1" cnt="1 0"/>
            </dgm:if>
            <dgm:else name="Name9">
              <dgm:presOf/>
            </dgm:else>
          </dgm:choos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arent" styleLbl="alignNode1">
          <dgm:varLst>
            <dgm:chMax val="3"/>
            <dgm:chPref val="3"/>
            <dgm:bulletEnabled val="1"/>
          </dgm:varLst>
          <dgm:alg type="tx">
            <dgm:param type="shpTxLTRAlignCh" val="ctr"/>
            <dgm:param type="txAnchorVertCh" val="mid"/>
          </dgm:alg>
          <dgm:shape xmlns:r="http://schemas.openxmlformats.org/officeDocument/2006/relationships" type="round2SameRect" r:blip="">
            <dgm:adjLst>
              <dgm:adj idx="1" val="0.1667"/>
              <dgm:adj idx="2" val="0"/>
            </dgm:adjLst>
          </dgm:shape>
          <dgm:presOf axis="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Accent" styleLbl="parChTrans1D1">
          <dgm:alg type="sp"/>
          <dgm:shape xmlns:r="http://schemas.openxmlformats.org/officeDocument/2006/relationships" type="line" r:blip="" zOrderOff="-99999">
            <dgm:adjLst/>
          </dgm:shape>
          <dgm:presOf/>
        </dgm:layoutNode>
      </dgm:layoutNode>
      <dgm:choose name="Name10">
        <dgm:if name="Name11" axis="ch" ptType="node" st="2" cnt="1" func="cnt" op="gte" val="1">
          <dgm:layoutNode name="Child" styleLbl="revTx">
            <dgm:varLst>
              <dgm:chMax val="0"/>
              <dgm:chPref val="0"/>
              <dgm:bulletEnabled val="1"/>
            </dgm:varLst>
            <dgm:choose name="Name12">
              <dgm:if name="Name13" func="var" arg="dir" op="equ" val="norm">
                <dgm:alg type="tx">
                  <dgm:param type="stBulletLvl" val="1"/>
                  <dgm:param type="parTxLTRAlign" val="l"/>
                  <dgm:param type="parTxRTLAlign" val="l"/>
                  <dgm:param type="txAnchorVert" val="t"/>
                </dgm:alg>
              </dgm:if>
              <dgm:else name="Name14">
                <dgm:alg type="tx">
                  <dgm:param type="stBulletLvl" val="1"/>
                  <dgm:param type="parTxLTRAlign" val="r"/>
                  <dgm:param type="shpTxLTRAlignCh" val="r"/>
                  <dgm:param type="txAnchorVert" val="t"/>
                  <dgm:param type="parTxRTLAlign" val="r"/>
                </dgm:alg>
              </dgm:else>
            </dgm:choose>
            <dgm:shape xmlns:r="http://schemas.openxmlformats.org/officeDocument/2006/relationships" type="rect" r:blip="">
              <dgm:adjLst/>
            </dgm:shape>
            <dgm:presOf axis="ch desOrSelf" ptType="node node" st="2 1" cnt="0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if>
        <dgm:else name="Name15"/>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1/layout/TabList">
  <dgm:title val="Tab List"/>
  <dgm:desc val="Use to show non-sequential or grouped blocks of information. Works well for lists with a small amount of Level 1 text. The first Level 2 displays next to the Level 1 text  and the remaining Level 2 text appears beneath the Level 1 text."/>
  <dgm:catLst>
    <dgm:cat type="list" pri="4500"/>
    <dgm:cat type="officeonline" pri="11000"/>
  </dgm:catLst>
  <dgm:sampData>
    <dgm:dataModel>
      <dgm:ptLst>
        <dgm:pt modelId="0" type="doc"/>
        <dgm:pt modelId="10">
          <dgm:prSet phldr="1"/>
        </dgm:pt>
        <dgm:pt modelId="11">
          <dgm:prSet phldr="1"/>
        </dgm:pt>
        <dgm:pt modelId="12">
          <dgm:prSet phldr="1"/>
        </dgm:pt>
        <dgm:pt modelId="20">
          <dgm:prSet phldr="1"/>
        </dgm:pt>
        <dgm:pt modelId="21">
          <dgm:prSet phldr="1"/>
        </dgm:pt>
        <dgm:pt modelId="22">
          <dgm:prSet phldr="1"/>
        </dgm:pt>
        <dgm:pt modelId="30">
          <dgm:prSet phldr="1"/>
        </dgm:pt>
        <dgm:pt modelId="31">
          <dgm:prSet phldr="1"/>
        </dgm:pt>
        <dgm:pt modelId="32">
          <dgm:prSet phldr="1"/>
        </dgm:pt>
      </dgm:ptLst>
      <dgm:cxnLst>
        <dgm:cxn modelId="40" srcId="0" destId="10" srcOrd="0" destOrd="0"/>
        <dgm:cxn modelId="41" srcId="10" destId="11" srcOrd="0" destOrd="0"/>
        <dgm:cxn modelId="42" srcId="10" destId="12" srcOrd="0" destOrd="0"/>
        <dgm:cxn modelId="50" srcId="0" destId="20" srcOrd="1" destOrd="0"/>
        <dgm:cxn modelId="51" srcId="20" destId="21" srcOrd="1" destOrd="0"/>
        <dgm:cxn modelId="52" srcId="20" destId="22" srcOrd="1" destOrd="0"/>
        <dgm:cxn modelId="60" srcId="0" destId="30" srcOrd="2" destOrd="0"/>
        <dgm:cxn modelId="61" srcId="30" destId="31" srcOrd="2" destOrd="0"/>
        <dgm:cxn modelId="62" srcId="30" destId="32"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dgm:chPref val="3"/>
      <dgm:dir/>
      <dgm:animOne val="branch"/>
      <dgm:animLvl val="lvl"/>
    </dgm:varLst>
    <dgm:alg type="lin">
      <dgm:param type="linDir" val="fromT"/>
    </dgm:alg>
    <dgm:shape xmlns:r="http://schemas.openxmlformats.org/officeDocument/2006/relationships" r:blip="">
      <dgm:adjLst/>
    </dgm:shape>
    <dgm:constrLst>
      <dgm:constr type="w" for="ch" forName="Child" refType="w"/>
      <dgm:constr type="h" for="ch" forName="Child" refType="h" fact="0.6667"/>
      <dgm:constr type="primFontSz" for="des" forName="Parent" op="equ" val="65"/>
      <dgm:constr type="primFontSz" for="des" forName="Child" op="equ" val="65"/>
      <dgm:constr type="primFontSz" for="des" forName="FirstChild" op="equ" val="65"/>
      <dgm:constr type="primFontSz" for="des" forName="Child" refType="primFontSz" refFor="des" refForName="Parent" op="lte"/>
      <dgm:constr type="primFontSz" for="des" forName="FirstChild" refType="primFontSz" refFor="des" refForName="Parent" op="lte"/>
      <dgm:constr type="primFontSz" for="des" forName="Child" refType="primFontSz" refFor="des" refForName="FirstChild" op="lte"/>
      <dgm:constr type="w" for="ch" forName="composite" refType="w"/>
      <dgm:constr type="h" for="ch" forName="composite" refType="h" fact="0.3333"/>
      <dgm:constr type="sp" refType="h" refFor="ch" refForName="composite" op="equ" fact="0.05"/>
      <dgm:constr type="h" for="ch" forName="sibTrans" refType="h" refFor="ch" refForName="composite" op="equ" fact="0.05"/>
      <dgm:constr type="w" for="ch" forName="sibTrans" refType="h" refFor="ch" refForName="sibTrans" op="equ"/>
    </dgm:constrLst>
    <dgm:forEach name="nodesForEach" axis="ch" ptType="node">
      <dgm:layoutNode name="composite">
        <dgm:alg type="composite"/>
        <dgm:shape xmlns:r="http://schemas.openxmlformats.org/officeDocument/2006/relationships" r:blip="">
          <dgm:adjLst/>
        </dgm:shape>
        <dgm:choose name="Name1">
          <dgm:if name="Name2" func="var" arg="dir" op="equ" val="norm">
            <dgm:constrLst>
              <dgm:constr type="l" for="ch" forName="Accent" refType="w" fact="0"/>
              <dgm:constr type="b" for="ch" forName="Accent" refType="h"/>
              <dgm:constr type="w" for="ch" forName="Accent" refType="w"/>
              <dgm:constr type="h" for="ch" forName="Accent" refType="h" fact="0"/>
              <dgm:constr type="l" for="ch" forName="FirstChild" refType="w" fact="0.26"/>
              <dgm:constr type="t" for="ch" forName="FirstChild" refType="h" fact="0"/>
              <dgm:constr type="w" for="ch" forName="FirstChild" refType="w" fact="0.74"/>
              <dgm:constr type="h" for="ch" forName="FirstChild" refType="h"/>
              <dgm:constr type="l" for="ch" forName="Parent" refType="w" fact="0"/>
              <dgm:constr type="t" for="ch" forName="Parent" refType="h" fact="0"/>
              <dgm:constr type="w" for="ch" forName="Parent" refType="w" fact="0.26"/>
              <dgm:constr type="h" for="ch" forName="Parent" refType="h"/>
            </dgm:constrLst>
          </dgm:if>
          <dgm:else name="Name3">
            <dgm:constrLst>
              <dgm:constr type="l" for="ch" forName="Accent" refType="w" fact="0"/>
              <dgm:constr type="b" for="ch" forName="Accent" refType="h"/>
              <dgm:constr type="w" for="ch" forName="Accent" refType="w"/>
              <dgm:constr type="h" for="ch" forName="Accent" refType="h" fact="0"/>
              <dgm:constr type="r" for="ch" forName="FirstChild" refType="w" fact="0.74"/>
              <dgm:constr type="t" for="ch" forName="FirstChild" refType="h" fact="0"/>
              <dgm:constr type="w" for="ch" forName="FirstChild" refType="w" fact="0.74"/>
              <dgm:constr type="h" for="ch" forName="FirstChild" refType="h"/>
              <dgm:constr type="r" for="ch" forName="Parent" refType="w"/>
              <dgm:constr type="t" for="ch" forName="Parent" refType="h" fact="0"/>
              <dgm:constr type="w" for="ch" forName="Parent" refType="w" fact="0.26"/>
              <dgm:constr type="h" for="ch" forName="Parent" refType="h"/>
            </dgm:constrLst>
          </dgm:else>
        </dgm:choose>
        <dgm:layoutNode name="FirstChild" styleLbl="revTx">
          <dgm:varLst>
            <dgm:chMax val="0"/>
            <dgm:chPref val="0"/>
            <dgm:bulletEnabled val="1"/>
          </dgm:varLst>
          <dgm:choose name="Name4">
            <dgm:if name="Name5" func="var" arg="dir" op="equ" val="norm">
              <dgm:alg type="tx">
                <dgm:param type="parTxLTRAlign" val="l"/>
                <dgm:param type="txAnchorVert" val="b"/>
                <dgm:param type="txAnchorVertCh" val="b"/>
                <dgm:param type="parTxRTLAlign" val="l"/>
              </dgm:alg>
            </dgm:if>
            <dgm:else name="Name6">
              <dgm:alg type="tx">
                <dgm:param type="parTxLTRAlign" val="r"/>
                <dgm:param type="shpTxLTRAlignCh" val="r"/>
                <dgm:param type="txAnchorVert" val="b"/>
                <dgm:param type="txAnchorVertCh" val="b"/>
                <dgm:param type="parTxRTLAlign" val="r"/>
              </dgm:alg>
            </dgm:else>
          </dgm:choose>
          <dgm:shape xmlns:r="http://schemas.openxmlformats.org/officeDocument/2006/relationships" type="rect" r:blip="">
            <dgm:adjLst/>
          </dgm:shape>
          <dgm:choose name="Name7">
            <dgm:if name="Name8" axis="ch" ptType="node" func="cnt" op="gte" val="1">
              <dgm:presOf axis="ch desOrSelf" ptType="node node" st="1 1" cnt="1 0"/>
            </dgm:if>
            <dgm:else name="Name9">
              <dgm:presOf/>
            </dgm:else>
          </dgm:choos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arent" styleLbl="alignNode1">
          <dgm:varLst>
            <dgm:chMax val="3"/>
            <dgm:chPref val="3"/>
            <dgm:bulletEnabled val="1"/>
          </dgm:varLst>
          <dgm:alg type="tx">
            <dgm:param type="shpTxLTRAlignCh" val="ctr"/>
            <dgm:param type="txAnchorVertCh" val="mid"/>
          </dgm:alg>
          <dgm:shape xmlns:r="http://schemas.openxmlformats.org/officeDocument/2006/relationships" type="round2SameRect" r:blip="">
            <dgm:adjLst>
              <dgm:adj idx="1" val="0.1667"/>
              <dgm:adj idx="2" val="0"/>
            </dgm:adjLst>
          </dgm:shape>
          <dgm:presOf axis="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Accent" styleLbl="parChTrans1D1">
          <dgm:alg type="sp"/>
          <dgm:shape xmlns:r="http://schemas.openxmlformats.org/officeDocument/2006/relationships" type="line" r:blip="" zOrderOff="-99999">
            <dgm:adjLst/>
          </dgm:shape>
          <dgm:presOf/>
        </dgm:layoutNode>
      </dgm:layoutNode>
      <dgm:choose name="Name10">
        <dgm:if name="Name11" axis="ch" ptType="node" st="2" cnt="1" func="cnt" op="gte" val="1">
          <dgm:layoutNode name="Child" styleLbl="revTx">
            <dgm:varLst>
              <dgm:chMax val="0"/>
              <dgm:chPref val="0"/>
              <dgm:bulletEnabled val="1"/>
            </dgm:varLst>
            <dgm:choose name="Name12">
              <dgm:if name="Name13" func="var" arg="dir" op="equ" val="norm">
                <dgm:alg type="tx">
                  <dgm:param type="stBulletLvl" val="1"/>
                  <dgm:param type="parTxLTRAlign" val="l"/>
                  <dgm:param type="parTxRTLAlign" val="l"/>
                  <dgm:param type="txAnchorVert" val="t"/>
                </dgm:alg>
              </dgm:if>
              <dgm:else name="Name14">
                <dgm:alg type="tx">
                  <dgm:param type="stBulletLvl" val="1"/>
                  <dgm:param type="parTxLTRAlign" val="r"/>
                  <dgm:param type="shpTxLTRAlignCh" val="r"/>
                  <dgm:param type="txAnchorVert" val="t"/>
                  <dgm:param type="parTxRTLAlign" val="r"/>
                </dgm:alg>
              </dgm:else>
            </dgm:choose>
            <dgm:shape xmlns:r="http://schemas.openxmlformats.org/officeDocument/2006/relationships" type="rect" r:blip="">
              <dgm:adjLst/>
            </dgm:shape>
            <dgm:presOf axis="ch desOrSelf" ptType="node node" st="2 1" cnt="0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if>
        <dgm:else name="Name15"/>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63D5444-F62C-42C3-A75A-D9DBA807730F}" type="datetimeFigureOut">
              <a:rPr lang="en-US" smtClean="0"/>
              <a:t>10/11/16</a:t>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4A4F617-7A30-41D4-AB86-5D833C98E18B}" type="slidenum">
              <a:rPr lang="en-US" smtClean="0"/>
              <a:t>‹#›</a:t>
            </a:fld>
            <a:endParaRPr lang="en-US" dirty="0"/>
          </a:p>
        </p:txBody>
      </p:sp>
    </p:spTree>
    <p:extLst>
      <p:ext uri="{BB962C8B-B14F-4D97-AF65-F5344CB8AC3E}">
        <p14:creationId xmlns:p14="http://schemas.microsoft.com/office/powerpoint/2010/main" val="99462481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2CAA1FA-7B6A-47D2-8D61-F225D71B51FF}" type="datetimeFigureOut">
              <a:rPr lang="en-US" smtClean="0"/>
              <a:t>10/11/16</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B9A179D-2D27-49E2-B022-8EDDA2EFE682}" type="slidenum">
              <a:rPr lang="en-US" smtClean="0"/>
              <a:t>‹#›</a:t>
            </a:fld>
            <a:endParaRPr lang="en-US" dirty="0"/>
          </a:p>
        </p:txBody>
      </p:sp>
    </p:spTree>
    <p:extLst>
      <p:ext uri="{BB962C8B-B14F-4D97-AF65-F5344CB8AC3E}">
        <p14:creationId xmlns:p14="http://schemas.microsoft.com/office/powerpoint/2010/main" val="11746034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a:p>
        </p:txBody>
      </p:sp>
      <p:sp>
        <p:nvSpPr>
          <p:cNvPr id="4" name="Slide Number Placeholder 3"/>
          <p:cNvSpPr>
            <a:spLocks noGrp="1"/>
          </p:cNvSpPr>
          <p:nvPr>
            <p:ph type="sldNum" sz="quarter" idx="10"/>
          </p:nvPr>
        </p:nvSpPr>
        <p:spPr/>
        <p:txBody>
          <a:bodyPr/>
          <a:lstStyle/>
          <a:p>
            <a:fld id="{1B9A179D-2D27-49E2-B022-8EDDA2EFE682}" type="slidenum">
              <a:rPr lang="en-US" smtClean="0"/>
              <a:t>3</a:t>
            </a:fld>
            <a:endParaRPr lang="en-US" dirty="0"/>
          </a:p>
        </p:txBody>
      </p:sp>
    </p:spTree>
    <p:extLst>
      <p:ext uri="{BB962C8B-B14F-4D97-AF65-F5344CB8AC3E}">
        <p14:creationId xmlns:p14="http://schemas.microsoft.com/office/powerpoint/2010/main" val="19874708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a:p>
        </p:txBody>
      </p:sp>
      <p:sp>
        <p:nvSpPr>
          <p:cNvPr id="4" name="Slide Number Placeholder 3"/>
          <p:cNvSpPr>
            <a:spLocks noGrp="1"/>
          </p:cNvSpPr>
          <p:nvPr>
            <p:ph type="sldNum" sz="quarter" idx="10"/>
          </p:nvPr>
        </p:nvSpPr>
        <p:spPr/>
        <p:txBody>
          <a:bodyPr/>
          <a:lstStyle/>
          <a:p>
            <a:fld id="{1B9A179D-2D27-49E2-B022-8EDDA2EFE682}" type="slidenum">
              <a:rPr lang="en-US" smtClean="0"/>
              <a:t>4</a:t>
            </a:fld>
            <a:endParaRPr lang="en-US" dirty="0"/>
          </a:p>
        </p:txBody>
      </p:sp>
    </p:spTree>
    <p:extLst>
      <p:ext uri="{BB962C8B-B14F-4D97-AF65-F5344CB8AC3E}">
        <p14:creationId xmlns:p14="http://schemas.microsoft.com/office/powerpoint/2010/main" val="6505520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a:p>
        </p:txBody>
      </p:sp>
      <p:sp>
        <p:nvSpPr>
          <p:cNvPr id="4" name="Slide Number Placeholder 3"/>
          <p:cNvSpPr>
            <a:spLocks noGrp="1"/>
          </p:cNvSpPr>
          <p:nvPr>
            <p:ph type="sldNum" sz="quarter" idx="10"/>
          </p:nvPr>
        </p:nvSpPr>
        <p:spPr/>
        <p:txBody>
          <a:bodyPr/>
          <a:lstStyle/>
          <a:p>
            <a:fld id="{1B9A179D-2D27-49E2-B022-8EDDA2EFE682}" type="slidenum">
              <a:rPr lang="en-US" smtClean="0"/>
              <a:t>5</a:t>
            </a:fld>
            <a:endParaRPr lang="en-US" dirty="0"/>
          </a:p>
        </p:txBody>
      </p:sp>
    </p:spTree>
    <p:extLst>
      <p:ext uri="{BB962C8B-B14F-4D97-AF65-F5344CB8AC3E}">
        <p14:creationId xmlns:p14="http://schemas.microsoft.com/office/powerpoint/2010/main" val="8921557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a:p>
        </p:txBody>
      </p:sp>
      <p:sp>
        <p:nvSpPr>
          <p:cNvPr id="4" name="Slide Number Placeholder 3"/>
          <p:cNvSpPr>
            <a:spLocks noGrp="1"/>
          </p:cNvSpPr>
          <p:nvPr>
            <p:ph type="sldNum" sz="quarter" idx="10"/>
          </p:nvPr>
        </p:nvSpPr>
        <p:spPr/>
        <p:txBody>
          <a:bodyPr/>
          <a:lstStyle/>
          <a:p>
            <a:fld id="{1B9A179D-2D27-49E2-B022-8EDDA2EFE682}" type="slidenum">
              <a:rPr lang="en-US" smtClean="0"/>
              <a:t>6</a:t>
            </a:fld>
            <a:endParaRPr lang="en-US" dirty="0"/>
          </a:p>
        </p:txBody>
      </p:sp>
    </p:spTree>
    <p:extLst>
      <p:ext uri="{BB962C8B-B14F-4D97-AF65-F5344CB8AC3E}">
        <p14:creationId xmlns:p14="http://schemas.microsoft.com/office/powerpoint/2010/main" val="9123567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2" name="Freeform 11"/>
          <p:cNvSpPr>
            <a:spLocks noChangeArrowheads="1"/>
          </p:cNvSpPr>
          <p:nvPr/>
        </p:nvSpPr>
        <p:spPr bwMode="white">
          <a:xfrm>
            <a:off x="8429022" y="0"/>
            <a:ext cx="3762978" cy="6858000"/>
          </a:xfrm>
          <a:custGeom>
            <a:avLst/>
            <a:gdLst>
              <a:gd name="connsiteX0" fmla="*/ 0 w 3762978"/>
              <a:gd name="connsiteY0" fmla="*/ 0 h 6858000"/>
              <a:gd name="connsiteX1" fmla="*/ 3762978 w 3762978"/>
              <a:gd name="connsiteY1" fmla="*/ 0 h 6858000"/>
              <a:gd name="connsiteX2" fmla="*/ 3762978 w 3762978"/>
              <a:gd name="connsiteY2" fmla="*/ 6858000 h 6858000"/>
              <a:gd name="connsiteX3" fmla="*/ 338667 w 3762978"/>
              <a:gd name="connsiteY3" fmla="*/ 6858000 h 6858000"/>
              <a:gd name="connsiteX4" fmla="*/ 1189567 w 3762978"/>
              <a:gd name="connsiteY4" fmla="*/ 433705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62978" h="6858000">
                <a:moveTo>
                  <a:pt x="0" y="0"/>
                </a:moveTo>
                <a:lnTo>
                  <a:pt x="3762978" y="0"/>
                </a:lnTo>
                <a:lnTo>
                  <a:pt x="3762978" y="6858000"/>
                </a:lnTo>
                <a:lnTo>
                  <a:pt x="338667" y="6858000"/>
                </a:lnTo>
                <a:lnTo>
                  <a:pt x="1189567" y="4337050"/>
                </a:lnTo>
                <a:close/>
              </a:path>
            </a:pathLst>
          </a:custGeom>
          <a:solidFill>
            <a:schemeClr val="tx1"/>
          </a:solidFill>
          <a:ln>
            <a:noFill/>
          </a:ln>
          <a:extLst/>
        </p:spPr>
        <p:txBody>
          <a:bodyPr vert="horz" wrap="square" lIns="91440" tIns="45720" rIns="91440" bIns="45720" numCol="1" anchor="t" anchorCtr="0" compatLnSpc="1">
            <a:prstTxWarp prst="textNoShape">
              <a:avLst/>
            </a:prstTxWarp>
            <a:noAutofit/>
          </a:bodyPr>
          <a:lstStyle/>
          <a:p>
            <a:endParaRPr lang="en-US" sz="1800" dirty="0"/>
          </a:p>
        </p:txBody>
      </p:sp>
      <p:sp>
        <p:nvSpPr>
          <p:cNvPr id="7" name="Freeform 6"/>
          <p:cNvSpPr>
            <a:spLocks/>
          </p:cNvSpPr>
          <p:nvPr/>
        </p:nvSpPr>
        <p:spPr bwMode="auto">
          <a:xfrm>
            <a:off x="8145385" y="0"/>
            <a:ext cx="1672169" cy="6858000"/>
          </a:xfrm>
          <a:custGeom>
            <a:avLst/>
            <a:gdLst/>
            <a:ahLst/>
            <a:cxnLst/>
            <a:rect l="l" t="t" r="r" b="b"/>
            <a:pathLst>
              <a:path w="1254127" h="6858000">
                <a:moveTo>
                  <a:pt x="0" y="0"/>
                </a:moveTo>
                <a:lnTo>
                  <a:pt x="365127" y="0"/>
                </a:lnTo>
                <a:lnTo>
                  <a:pt x="1254127" y="4337050"/>
                </a:lnTo>
                <a:lnTo>
                  <a:pt x="619127" y="6858000"/>
                </a:lnTo>
                <a:lnTo>
                  <a:pt x="257175" y="6858000"/>
                </a:lnTo>
                <a:lnTo>
                  <a:pt x="892175" y="4337050"/>
                </a:lnTo>
                <a:close/>
              </a:path>
            </a:pathLst>
          </a:custGeom>
          <a:solidFill>
            <a:schemeClr val="accent2"/>
          </a:solidFill>
          <a:ln>
            <a:noFill/>
          </a:ln>
          <a:effectLst/>
        </p:spPr>
        <p:txBody>
          <a:bodyPr vert="horz" wrap="square" lIns="91440" tIns="45720" rIns="91440" bIns="45720" numCol="1" anchor="t" anchorCtr="0" compatLnSpc="1">
            <a:prstTxWarp prst="textNoShape">
              <a:avLst/>
            </a:prstTxWarp>
          </a:bodyPr>
          <a:lstStyle/>
          <a:p>
            <a:pPr lvl="0"/>
            <a:endParaRPr lang="en-US" sz="1800" dirty="0"/>
          </a:p>
        </p:txBody>
      </p:sp>
      <p:sp>
        <p:nvSpPr>
          <p:cNvPr id="8" name="Freeform 7"/>
          <p:cNvSpPr>
            <a:spLocks/>
          </p:cNvSpPr>
          <p:nvPr/>
        </p:nvSpPr>
        <p:spPr bwMode="auto">
          <a:xfrm>
            <a:off x="7950653" y="0"/>
            <a:ext cx="1528232" cy="6858000"/>
          </a:xfrm>
          <a:custGeom>
            <a:avLst/>
            <a:gdLst/>
            <a:ahLst/>
            <a:cxnLst/>
            <a:rect l="l" t="t" r="r" b="b"/>
            <a:pathLst>
              <a:path w="1146174" h="6858000">
                <a:moveTo>
                  <a:pt x="0" y="0"/>
                </a:moveTo>
                <a:lnTo>
                  <a:pt x="253999" y="0"/>
                </a:lnTo>
                <a:lnTo>
                  <a:pt x="1146174" y="4337050"/>
                </a:lnTo>
                <a:lnTo>
                  <a:pt x="511174" y="6858000"/>
                </a:lnTo>
                <a:lnTo>
                  <a:pt x="254000" y="6858000"/>
                </a:lnTo>
                <a:lnTo>
                  <a:pt x="892175" y="4337050"/>
                </a:lnTo>
                <a:close/>
              </a:path>
            </a:pathLst>
          </a:custGeom>
          <a:solidFill>
            <a:schemeClr val="accent1"/>
          </a:solidFill>
          <a:ln>
            <a:noFill/>
          </a:ln>
          <a:effectLst>
            <a:innerShdw blurRad="177800" dist="50800" dir="10800000">
              <a:prstClr val="black">
                <a:alpha val="50000"/>
              </a:prstClr>
            </a:innerShdw>
          </a:effectLst>
        </p:spPr>
        <p:txBody>
          <a:bodyPr vert="horz" wrap="square" lIns="91440" tIns="45720" rIns="91440" bIns="45720" numCol="1" anchor="t" anchorCtr="0" compatLnSpc="1">
            <a:prstTxWarp prst="textNoShape">
              <a:avLst/>
            </a:prstTxWarp>
          </a:bodyPr>
          <a:lstStyle/>
          <a:p>
            <a:pPr lvl="0"/>
            <a:endParaRPr lang="en-US" sz="1800" dirty="0"/>
          </a:p>
        </p:txBody>
      </p:sp>
      <p:sp>
        <p:nvSpPr>
          <p:cNvPr id="2" name="Title 1"/>
          <p:cNvSpPr>
            <a:spLocks noGrp="1"/>
          </p:cNvSpPr>
          <p:nvPr>
            <p:ph type="ctrTitle"/>
          </p:nvPr>
        </p:nvSpPr>
        <p:spPr>
          <a:xfrm>
            <a:off x="1295400" y="1873584"/>
            <a:ext cx="6400800" cy="2560320"/>
          </a:xfrm>
        </p:spPr>
        <p:txBody>
          <a:bodyPr anchor="b">
            <a:normAutofit/>
          </a:bodyPr>
          <a:lstStyle>
            <a:lvl1pPr algn="l">
              <a:defRPr sz="4000">
                <a:solidFill>
                  <a:schemeClr val="tx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295400" y="4572000"/>
            <a:ext cx="6400800" cy="1600200"/>
          </a:xfrm>
        </p:spPr>
        <p:txBody>
          <a:bodyPr/>
          <a:lstStyle>
            <a:lvl1pPr marL="0" indent="0" algn="l">
              <a:spcBef>
                <a:spcPts val="1200"/>
              </a:spcBef>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Tree>
    <p:extLst>
      <p:ext uri="{BB962C8B-B14F-4D97-AF65-F5344CB8AC3E}">
        <p14:creationId xmlns:p14="http://schemas.microsoft.com/office/powerpoint/2010/main" val="512585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0" y="255134"/>
            <a:ext cx="9601200" cy="103685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4724400" y="1828801"/>
            <a:ext cx="6172200" cy="4343400"/>
          </a:xfrm>
        </p:spPr>
        <p:txBody>
          <a:bodyPr tIns="27432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Click icon to add picture</a:t>
            </a:r>
            <a:endParaRPr lang="en-US" dirty="0"/>
          </a:p>
        </p:txBody>
      </p:sp>
      <p:sp>
        <p:nvSpPr>
          <p:cNvPr id="4" name="Text Placeholder 3"/>
          <p:cNvSpPr>
            <a:spLocks noGrp="1"/>
          </p:cNvSpPr>
          <p:nvPr>
            <p:ph type="body" sz="half" idx="2"/>
          </p:nvPr>
        </p:nvSpPr>
        <p:spPr>
          <a:xfrm>
            <a:off x="1295400" y="1828800"/>
            <a:ext cx="3017520" cy="4343400"/>
          </a:xfrm>
        </p:spPr>
        <p:txBody>
          <a:bodyPr anchor="ctr">
            <a:normAutofit/>
          </a:bodyPr>
          <a:lstStyle>
            <a:lvl1pPr marL="0" indent="0">
              <a:spcBef>
                <a:spcPts val="1200"/>
              </a:spcBef>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35E87DA-96A2-466C-ABEC-0750F43DDE6A}" type="datetime1">
              <a:rPr lang="en-US" smtClean="0"/>
              <a:t>10/11/16</a:t>
            </a:fld>
            <a:endParaRPr lang="en-US" dirty="0"/>
          </a:p>
        </p:txBody>
      </p:sp>
      <p:sp>
        <p:nvSpPr>
          <p:cNvPr id="6" name="Footer Placeholder 5"/>
          <p:cNvSpPr>
            <a:spLocks noGrp="1"/>
          </p:cNvSpPr>
          <p:nvPr>
            <p:ph type="ftr" sz="quarter" idx="11"/>
          </p:nvPr>
        </p:nvSpPr>
        <p:spPr/>
        <p:txBody>
          <a:bodyPr/>
          <a:lstStyle/>
          <a:p>
            <a:r>
              <a:rPr lang="en-US" dirty="0" smtClean="0"/>
              <a:t>ERMS                                                                                                             14th October</a:t>
            </a:r>
            <a:endParaRPr lang="en-US" dirty="0"/>
          </a:p>
        </p:txBody>
      </p:sp>
      <p:sp>
        <p:nvSpPr>
          <p:cNvPr id="7" name="Slide Number Placeholder 6"/>
          <p:cNvSpPr>
            <a:spLocks noGrp="1"/>
          </p:cNvSpPr>
          <p:nvPr>
            <p:ph type="sldNum" sz="quarter" idx="12"/>
          </p:nvPr>
        </p:nvSpPr>
        <p:spPr/>
        <p:txBody>
          <a:bodyPr/>
          <a:lstStyle/>
          <a:p>
            <a:fld id="{A7F8E3F6-DE14-48B2-B2BC-6FABA9630FB8}" type="slidenum">
              <a:rPr lang="en-US" smtClean="0"/>
              <a:t>‹#›</a:t>
            </a:fld>
            <a:endParaRPr lang="en-US" dirty="0"/>
          </a:p>
        </p:txBody>
      </p:sp>
    </p:spTree>
    <p:extLst>
      <p:ext uri="{BB962C8B-B14F-4D97-AF65-F5344CB8AC3E}">
        <p14:creationId xmlns:p14="http://schemas.microsoft.com/office/powerpoint/2010/main" val="106759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Two Pictures with Captions">
    <p:spTree>
      <p:nvGrpSpPr>
        <p:cNvPr id="1" name=""/>
        <p:cNvGrpSpPr/>
        <p:nvPr/>
      </p:nvGrpSpPr>
      <p:grpSpPr>
        <a:xfrm>
          <a:off x="0" y="0"/>
          <a:ext cx="0" cy="0"/>
          <a:chOff x="0" y="0"/>
          <a:chExt cx="0" cy="0"/>
        </a:xfrm>
      </p:grpSpPr>
      <p:sp>
        <p:nvSpPr>
          <p:cNvPr id="9" name="Rectangle 8"/>
          <p:cNvSpPr/>
          <p:nvPr/>
        </p:nvSpPr>
        <p:spPr>
          <a:xfrm>
            <a:off x="1295400" y="5257800"/>
            <a:ext cx="4572000" cy="914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1295400" y="255134"/>
            <a:ext cx="9601200" cy="1036850"/>
          </a:xfrm>
        </p:spPr>
        <p:txBody>
          <a:bodyPr anchor="b"/>
          <a:lstStyle>
            <a:lvl1pPr>
              <a:defRPr sz="3200"/>
            </a:lvl1pPr>
          </a:lstStyle>
          <a:p>
            <a:r>
              <a:rPr lang="en-US" smtClean="0"/>
              <a:t>Click to edit Master title style</a:t>
            </a:r>
            <a:endParaRPr lang="en-US"/>
          </a:p>
        </p:txBody>
      </p:sp>
      <p:sp>
        <p:nvSpPr>
          <p:cNvPr id="4" name="Text Placeholder 3"/>
          <p:cNvSpPr>
            <a:spLocks noGrp="1"/>
          </p:cNvSpPr>
          <p:nvPr>
            <p:ph type="body" sz="half" idx="2"/>
          </p:nvPr>
        </p:nvSpPr>
        <p:spPr>
          <a:xfrm>
            <a:off x="1371273" y="5333098"/>
            <a:ext cx="4420252" cy="839102"/>
          </a:xfrm>
        </p:spPr>
        <p:txBody>
          <a:bodyPr anchor="t">
            <a:normAutofit/>
          </a:bodyPr>
          <a:lstStyle>
            <a:lvl1pPr marL="0" indent="0">
              <a:spcBef>
                <a:spcPts val="0"/>
              </a:spcBef>
              <a:buNone/>
              <a:defRPr sz="18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F2A6DE1-4DE9-4FBB-8320-34DEF1C8E75A}" type="datetime1">
              <a:rPr lang="en-US" smtClean="0"/>
              <a:t>10/11/16</a:t>
            </a:fld>
            <a:endParaRPr lang="en-US" dirty="0"/>
          </a:p>
        </p:txBody>
      </p:sp>
      <p:sp>
        <p:nvSpPr>
          <p:cNvPr id="6" name="Footer Placeholder 5"/>
          <p:cNvSpPr>
            <a:spLocks noGrp="1"/>
          </p:cNvSpPr>
          <p:nvPr>
            <p:ph type="ftr" sz="quarter" idx="11"/>
          </p:nvPr>
        </p:nvSpPr>
        <p:spPr/>
        <p:txBody>
          <a:bodyPr/>
          <a:lstStyle/>
          <a:p>
            <a:r>
              <a:rPr lang="en-US" dirty="0" smtClean="0"/>
              <a:t>ERMS                                                                                                             14th October</a:t>
            </a:r>
            <a:endParaRPr lang="en-US" dirty="0"/>
          </a:p>
        </p:txBody>
      </p:sp>
      <p:sp>
        <p:nvSpPr>
          <p:cNvPr id="7" name="Slide Number Placeholder 6"/>
          <p:cNvSpPr>
            <a:spLocks noGrp="1"/>
          </p:cNvSpPr>
          <p:nvPr>
            <p:ph type="sldNum" sz="quarter" idx="12"/>
          </p:nvPr>
        </p:nvSpPr>
        <p:spPr/>
        <p:txBody>
          <a:bodyPr/>
          <a:lstStyle/>
          <a:p>
            <a:fld id="{A7F8E3F6-DE14-48B2-B2BC-6FABA9630FB8}" type="slidenum">
              <a:rPr lang="en-US" smtClean="0"/>
              <a:t>‹#›</a:t>
            </a:fld>
            <a:endParaRPr lang="en-US" dirty="0"/>
          </a:p>
        </p:txBody>
      </p:sp>
      <p:sp>
        <p:nvSpPr>
          <p:cNvPr id="10" name="Rectangle 9"/>
          <p:cNvSpPr/>
          <p:nvPr/>
        </p:nvSpPr>
        <p:spPr>
          <a:xfrm>
            <a:off x="6324599" y="5257800"/>
            <a:ext cx="4572000" cy="914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p:cNvSpPr/>
          <p:nvPr/>
        </p:nvSpPr>
        <p:spPr>
          <a:xfrm>
            <a:off x="1295400" y="5257800"/>
            <a:ext cx="4572000" cy="5486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2" name="Rectangle 11"/>
          <p:cNvSpPr/>
          <p:nvPr/>
        </p:nvSpPr>
        <p:spPr>
          <a:xfrm>
            <a:off x="6324599" y="5257800"/>
            <a:ext cx="4572000" cy="5486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3" name="Text Placeholder 3"/>
          <p:cNvSpPr>
            <a:spLocks noGrp="1"/>
          </p:cNvSpPr>
          <p:nvPr>
            <p:ph type="body" sz="half" idx="14"/>
          </p:nvPr>
        </p:nvSpPr>
        <p:spPr>
          <a:xfrm>
            <a:off x="6412954" y="5333098"/>
            <a:ext cx="4420252" cy="839102"/>
          </a:xfrm>
        </p:spPr>
        <p:txBody>
          <a:bodyPr anchor="t">
            <a:normAutofit/>
          </a:bodyPr>
          <a:lstStyle>
            <a:lvl1pPr marL="0" indent="0">
              <a:spcBef>
                <a:spcPts val="0"/>
              </a:spcBef>
              <a:buNone/>
              <a:defRPr sz="18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3" name="Picture Placeholder 2"/>
          <p:cNvSpPr>
            <a:spLocks noGrp="1"/>
          </p:cNvSpPr>
          <p:nvPr>
            <p:ph type="pic" idx="1"/>
          </p:nvPr>
        </p:nvSpPr>
        <p:spPr>
          <a:xfrm>
            <a:off x="1295400" y="1828801"/>
            <a:ext cx="4572000" cy="3428999"/>
          </a:xfrm>
        </p:spPr>
        <p:txBody>
          <a:bodyPr tIns="27432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Click icon to add picture</a:t>
            </a:r>
            <a:endParaRPr lang="en-US" dirty="0"/>
          </a:p>
        </p:txBody>
      </p:sp>
      <p:sp>
        <p:nvSpPr>
          <p:cNvPr id="8" name="Picture Placeholder 2"/>
          <p:cNvSpPr>
            <a:spLocks noGrp="1"/>
          </p:cNvSpPr>
          <p:nvPr>
            <p:ph type="pic" idx="13"/>
          </p:nvPr>
        </p:nvSpPr>
        <p:spPr>
          <a:xfrm>
            <a:off x="6324600" y="1828801"/>
            <a:ext cx="4572000" cy="3428999"/>
          </a:xfrm>
        </p:spPr>
        <p:txBody>
          <a:bodyPr tIns="27432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Click icon to add picture</a:t>
            </a:r>
            <a:endParaRPr lang="en-US" dirty="0"/>
          </a:p>
        </p:txBody>
      </p:sp>
    </p:spTree>
    <p:extLst>
      <p:ext uri="{BB962C8B-B14F-4D97-AF65-F5344CB8AC3E}">
        <p14:creationId xmlns:p14="http://schemas.microsoft.com/office/powerpoint/2010/main" val="3944010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2EC8F68-86D4-496C-A2F9-CB72ACFD26EA}" type="datetime1">
              <a:rPr lang="en-US" smtClean="0"/>
              <a:t>10/11/16</a:t>
            </a:fld>
            <a:endParaRPr lang="en-US" dirty="0"/>
          </a:p>
        </p:txBody>
      </p:sp>
      <p:sp>
        <p:nvSpPr>
          <p:cNvPr id="5" name="Footer Placeholder 4"/>
          <p:cNvSpPr>
            <a:spLocks noGrp="1"/>
          </p:cNvSpPr>
          <p:nvPr>
            <p:ph type="ftr" sz="quarter" idx="11"/>
          </p:nvPr>
        </p:nvSpPr>
        <p:spPr/>
        <p:txBody>
          <a:bodyPr/>
          <a:lstStyle/>
          <a:p>
            <a:r>
              <a:rPr lang="en-US" dirty="0" smtClean="0"/>
              <a:t>ERMS                                                                                                             14th October</a:t>
            </a:r>
            <a:endParaRPr lang="en-US" dirty="0"/>
          </a:p>
        </p:txBody>
      </p:sp>
      <p:sp>
        <p:nvSpPr>
          <p:cNvPr id="6" name="Slide Number Placeholder 5"/>
          <p:cNvSpPr>
            <a:spLocks noGrp="1"/>
          </p:cNvSpPr>
          <p:nvPr>
            <p:ph type="sldNum" sz="quarter" idx="12"/>
          </p:nvPr>
        </p:nvSpPr>
        <p:spPr/>
        <p:txBody>
          <a:bodyPr/>
          <a:lstStyle/>
          <a:p>
            <a:fld id="{A7F8E3F6-DE14-48B2-B2BC-6FABA9630FB8}" type="slidenum">
              <a:rPr lang="en-US" smtClean="0"/>
              <a:t>‹#›</a:t>
            </a:fld>
            <a:endParaRPr lang="en-US" dirty="0"/>
          </a:p>
        </p:txBody>
      </p:sp>
    </p:spTree>
    <p:extLst>
      <p:ext uri="{BB962C8B-B14F-4D97-AF65-F5344CB8AC3E}">
        <p14:creationId xmlns:p14="http://schemas.microsoft.com/office/powerpoint/2010/main" val="1092945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bwMode="white">
          <a:xfrm rot="5400000">
            <a:off x="7562850" y="2228850"/>
            <a:ext cx="6858000" cy="24003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p:cNvSpPr/>
          <p:nvPr/>
        </p:nvSpPr>
        <p:spPr>
          <a:xfrm rot="5400000">
            <a:off x="6331230" y="3387909"/>
            <a:ext cx="6858000" cy="82183"/>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rot="5400000">
            <a:off x="6251613" y="3387909"/>
            <a:ext cx="6858000" cy="82183"/>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Vertical Title 1"/>
          <p:cNvSpPr>
            <a:spLocks noGrp="1"/>
          </p:cNvSpPr>
          <p:nvPr>
            <p:ph type="title" orient="vert"/>
          </p:nvPr>
        </p:nvSpPr>
        <p:spPr>
          <a:xfrm>
            <a:off x="9871318" y="685800"/>
            <a:ext cx="1033272" cy="548640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295400" y="685800"/>
            <a:ext cx="7976754" cy="5486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300BECF-002F-4864-84F1-5B753BFC7092}" type="datetime1">
              <a:rPr lang="en-US" smtClean="0"/>
              <a:t>10/11/16</a:t>
            </a:fld>
            <a:endParaRPr lang="en-US" dirty="0"/>
          </a:p>
        </p:txBody>
      </p:sp>
      <p:sp>
        <p:nvSpPr>
          <p:cNvPr id="5" name="Footer Placeholder 4"/>
          <p:cNvSpPr>
            <a:spLocks noGrp="1"/>
          </p:cNvSpPr>
          <p:nvPr>
            <p:ph type="ftr" sz="quarter" idx="11"/>
          </p:nvPr>
        </p:nvSpPr>
        <p:spPr/>
        <p:txBody>
          <a:bodyPr/>
          <a:lstStyle/>
          <a:p>
            <a:r>
              <a:rPr lang="en-US" dirty="0" smtClean="0"/>
              <a:t>ERMS                                                                                                             14th October</a:t>
            </a:r>
            <a:endParaRPr lang="en-US" dirty="0"/>
          </a:p>
        </p:txBody>
      </p:sp>
      <p:sp>
        <p:nvSpPr>
          <p:cNvPr id="6" name="Slide Number Placeholder 5"/>
          <p:cNvSpPr>
            <a:spLocks noGrp="1"/>
          </p:cNvSpPr>
          <p:nvPr>
            <p:ph type="sldNum" sz="quarter" idx="12"/>
          </p:nvPr>
        </p:nvSpPr>
        <p:spPr/>
        <p:txBody>
          <a:bodyPr/>
          <a:lstStyle/>
          <a:p>
            <a:fld id="{A7F8E3F6-DE14-48B2-B2BC-6FABA9630FB8}" type="slidenum">
              <a:rPr lang="en-US" smtClean="0"/>
              <a:t>‹#›</a:t>
            </a:fld>
            <a:endParaRPr lang="en-US" dirty="0"/>
          </a:p>
        </p:txBody>
      </p:sp>
    </p:spTree>
    <p:extLst>
      <p:ext uri="{BB962C8B-B14F-4D97-AF65-F5344CB8AC3E}">
        <p14:creationId xmlns:p14="http://schemas.microsoft.com/office/powerpoint/2010/main" val="1804110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6A92DFC-279D-4D67-B70E-817212745DC4}" type="datetime1">
              <a:rPr lang="en-US" smtClean="0"/>
              <a:t>10/11/16</a:t>
            </a:fld>
            <a:endParaRPr lang="en-US" dirty="0"/>
          </a:p>
        </p:txBody>
      </p:sp>
      <p:sp>
        <p:nvSpPr>
          <p:cNvPr id="5" name="Footer Placeholder 4"/>
          <p:cNvSpPr>
            <a:spLocks noGrp="1"/>
          </p:cNvSpPr>
          <p:nvPr>
            <p:ph type="ftr" sz="quarter" idx="11"/>
          </p:nvPr>
        </p:nvSpPr>
        <p:spPr/>
        <p:txBody>
          <a:bodyPr/>
          <a:lstStyle/>
          <a:p>
            <a:r>
              <a:rPr lang="en-US" dirty="0" smtClean="0"/>
              <a:t>ERMS                                                                                                             14th October</a:t>
            </a:r>
            <a:endParaRPr lang="en-US" dirty="0"/>
          </a:p>
        </p:txBody>
      </p:sp>
      <p:sp>
        <p:nvSpPr>
          <p:cNvPr id="6" name="Slide Number Placeholder 5"/>
          <p:cNvSpPr>
            <a:spLocks noGrp="1"/>
          </p:cNvSpPr>
          <p:nvPr>
            <p:ph type="sldNum" sz="quarter" idx="12"/>
          </p:nvPr>
        </p:nvSpPr>
        <p:spPr/>
        <p:txBody>
          <a:bodyPr/>
          <a:lstStyle/>
          <a:p>
            <a:fld id="{A7F8E3F6-DE14-48B2-B2BC-6FABA9630FB8}" type="slidenum">
              <a:rPr lang="en-US" smtClean="0"/>
              <a:t>‹#›</a:t>
            </a:fld>
            <a:endParaRPr lang="en-US" dirty="0"/>
          </a:p>
        </p:txBody>
      </p:sp>
    </p:spTree>
    <p:extLst>
      <p:ext uri="{BB962C8B-B14F-4D97-AF65-F5344CB8AC3E}">
        <p14:creationId xmlns:p14="http://schemas.microsoft.com/office/powerpoint/2010/main" val="25961823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Title Slide with Picture">
    <p:spTree>
      <p:nvGrpSpPr>
        <p:cNvPr id="1" name=""/>
        <p:cNvGrpSpPr/>
        <p:nvPr/>
      </p:nvGrpSpPr>
      <p:grpSpPr>
        <a:xfrm>
          <a:off x="0" y="0"/>
          <a:ext cx="0" cy="0"/>
          <a:chOff x="0" y="0"/>
          <a:chExt cx="0" cy="0"/>
        </a:xfrm>
      </p:grpSpPr>
      <p:sp>
        <p:nvSpPr>
          <p:cNvPr id="10" name="Rectangle 5"/>
          <p:cNvSpPr>
            <a:spLocks noChangeArrowheads="1"/>
          </p:cNvSpPr>
          <p:nvPr/>
        </p:nvSpPr>
        <p:spPr bwMode="white">
          <a:xfrm>
            <a:off x="6540503" y="0"/>
            <a:ext cx="5651496" cy="6858000"/>
          </a:xfrm>
          <a:custGeom>
            <a:avLst/>
            <a:gdLst/>
            <a:ahLst/>
            <a:cxnLst/>
            <a:rect l="l" t="t" r="r" b="b"/>
            <a:pathLst>
              <a:path w="4238622" h="6858000">
                <a:moveTo>
                  <a:pt x="0" y="0"/>
                </a:moveTo>
                <a:lnTo>
                  <a:pt x="4086222" y="0"/>
                </a:lnTo>
                <a:lnTo>
                  <a:pt x="4237035" y="0"/>
                </a:lnTo>
                <a:lnTo>
                  <a:pt x="4238622" y="0"/>
                </a:lnTo>
                <a:lnTo>
                  <a:pt x="4238622" y="6858000"/>
                </a:lnTo>
                <a:lnTo>
                  <a:pt x="4237035" y="6858000"/>
                </a:lnTo>
                <a:lnTo>
                  <a:pt x="4086222" y="6858000"/>
                </a:lnTo>
                <a:lnTo>
                  <a:pt x="254000" y="6858000"/>
                </a:lnTo>
                <a:lnTo>
                  <a:pt x="892175" y="433705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en-US" sz="1800" dirty="0"/>
          </a:p>
        </p:txBody>
      </p:sp>
      <p:sp>
        <p:nvSpPr>
          <p:cNvPr id="11" name="Freeform 6"/>
          <p:cNvSpPr>
            <a:spLocks/>
          </p:cNvSpPr>
          <p:nvPr/>
        </p:nvSpPr>
        <p:spPr bwMode="auto">
          <a:xfrm>
            <a:off x="6256868" y="0"/>
            <a:ext cx="1672169" cy="6858000"/>
          </a:xfrm>
          <a:custGeom>
            <a:avLst/>
            <a:gdLst/>
            <a:ahLst/>
            <a:cxnLst/>
            <a:rect l="l" t="t" r="r" b="b"/>
            <a:pathLst>
              <a:path w="1254127" h="6858000">
                <a:moveTo>
                  <a:pt x="0" y="0"/>
                </a:moveTo>
                <a:lnTo>
                  <a:pt x="365127" y="0"/>
                </a:lnTo>
                <a:lnTo>
                  <a:pt x="1254127" y="4337050"/>
                </a:lnTo>
                <a:lnTo>
                  <a:pt x="619127" y="6858000"/>
                </a:lnTo>
                <a:lnTo>
                  <a:pt x="257175" y="6858000"/>
                </a:lnTo>
                <a:lnTo>
                  <a:pt x="892175" y="4337050"/>
                </a:lnTo>
                <a:close/>
              </a:path>
            </a:pathLst>
          </a:custGeom>
          <a:solidFill>
            <a:schemeClr val="accent2"/>
          </a:solidFill>
          <a:ln>
            <a:noFill/>
          </a:ln>
          <a:effectLst>
            <a:innerShdw blurRad="63500" dist="50800" dir="10800000">
              <a:prstClr val="black">
                <a:alpha val="50000"/>
              </a:prstClr>
            </a:innerShdw>
          </a:effectLst>
        </p:spPr>
        <p:txBody>
          <a:bodyPr vert="horz" wrap="square" lIns="91440" tIns="45720" rIns="91440" bIns="45720" numCol="1" anchor="t" anchorCtr="0" compatLnSpc="1">
            <a:prstTxWarp prst="textNoShape">
              <a:avLst/>
            </a:prstTxWarp>
          </a:bodyPr>
          <a:lstStyle/>
          <a:p>
            <a:pPr lvl="0"/>
            <a:endParaRPr lang="en-US" sz="1800" dirty="0"/>
          </a:p>
        </p:txBody>
      </p:sp>
      <p:sp>
        <p:nvSpPr>
          <p:cNvPr id="12" name="Freeform 7"/>
          <p:cNvSpPr>
            <a:spLocks/>
          </p:cNvSpPr>
          <p:nvPr/>
        </p:nvSpPr>
        <p:spPr bwMode="auto">
          <a:xfrm>
            <a:off x="6062136" y="0"/>
            <a:ext cx="1528232" cy="6858000"/>
          </a:xfrm>
          <a:custGeom>
            <a:avLst/>
            <a:gdLst/>
            <a:ahLst/>
            <a:cxnLst/>
            <a:rect l="l" t="t" r="r" b="b"/>
            <a:pathLst>
              <a:path w="1146174" h="6858000">
                <a:moveTo>
                  <a:pt x="0" y="0"/>
                </a:moveTo>
                <a:lnTo>
                  <a:pt x="253999" y="0"/>
                </a:lnTo>
                <a:lnTo>
                  <a:pt x="1146174" y="4337050"/>
                </a:lnTo>
                <a:lnTo>
                  <a:pt x="511174" y="6858000"/>
                </a:lnTo>
                <a:lnTo>
                  <a:pt x="254000" y="6858000"/>
                </a:lnTo>
                <a:lnTo>
                  <a:pt x="892175" y="4337050"/>
                </a:lnTo>
                <a:close/>
              </a:path>
            </a:pathLst>
          </a:custGeom>
          <a:solidFill>
            <a:schemeClr val="accent1"/>
          </a:solidFill>
          <a:ln>
            <a:noFill/>
          </a:ln>
          <a:effectLst>
            <a:innerShdw blurRad="177800" dist="50800" dir="10800000">
              <a:prstClr val="black">
                <a:alpha val="50000"/>
              </a:prstClr>
            </a:innerShdw>
          </a:effectLst>
        </p:spPr>
        <p:txBody>
          <a:bodyPr vert="horz" wrap="square" lIns="91440" tIns="45720" rIns="91440" bIns="45720" numCol="1" anchor="t" anchorCtr="0" compatLnSpc="1">
            <a:prstTxWarp prst="textNoShape">
              <a:avLst/>
            </a:prstTxWarp>
          </a:bodyPr>
          <a:lstStyle/>
          <a:p>
            <a:pPr lvl="0"/>
            <a:endParaRPr lang="en-US" sz="1800" dirty="0"/>
          </a:p>
        </p:txBody>
      </p:sp>
      <p:sp>
        <p:nvSpPr>
          <p:cNvPr id="2" name="Title 1"/>
          <p:cNvSpPr>
            <a:spLocks noGrp="1"/>
          </p:cNvSpPr>
          <p:nvPr>
            <p:ph type="ctrTitle"/>
          </p:nvPr>
        </p:nvSpPr>
        <p:spPr>
          <a:xfrm>
            <a:off x="1295401" y="1873584"/>
            <a:ext cx="5120640" cy="2560320"/>
          </a:xfrm>
        </p:spPr>
        <p:txBody>
          <a:bodyPr anchor="b">
            <a:normAutofit/>
          </a:bodyPr>
          <a:lstStyle>
            <a:lvl1pPr algn="l">
              <a:defRPr sz="4000">
                <a:solidFill>
                  <a:schemeClr val="tx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295401" y="4572000"/>
            <a:ext cx="5120640" cy="1600200"/>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15" name="Picture Placeholder 14"/>
          <p:cNvSpPr>
            <a:spLocks noGrp="1"/>
          </p:cNvSpPr>
          <p:nvPr>
            <p:ph type="pic" sz="quarter" idx="10"/>
          </p:nvPr>
        </p:nvSpPr>
        <p:spPr>
          <a:xfrm>
            <a:off x="6743703" y="0"/>
            <a:ext cx="5448297" cy="6858000"/>
          </a:xfrm>
          <a:custGeom>
            <a:avLst/>
            <a:gdLst>
              <a:gd name="connsiteX0" fmla="*/ 0 w 5448297"/>
              <a:gd name="connsiteY0" fmla="*/ 0 h 6858000"/>
              <a:gd name="connsiteX1" fmla="*/ 5448297 w 5448297"/>
              <a:gd name="connsiteY1" fmla="*/ 0 h 6858000"/>
              <a:gd name="connsiteX2" fmla="*/ 5448297 w 5448297"/>
              <a:gd name="connsiteY2" fmla="*/ 6858000 h 6858000"/>
              <a:gd name="connsiteX3" fmla="*/ 338667 w 5448297"/>
              <a:gd name="connsiteY3" fmla="*/ 6858000 h 6858000"/>
              <a:gd name="connsiteX4" fmla="*/ 1185333 w 5448297"/>
              <a:gd name="connsiteY4" fmla="*/ 433705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48297" h="6858000">
                <a:moveTo>
                  <a:pt x="0" y="0"/>
                </a:moveTo>
                <a:lnTo>
                  <a:pt x="5448297" y="0"/>
                </a:lnTo>
                <a:lnTo>
                  <a:pt x="5448297" y="6858000"/>
                </a:lnTo>
                <a:lnTo>
                  <a:pt x="338667" y="6858000"/>
                </a:lnTo>
                <a:lnTo>
                  <a:pt x="1185333" y="4337050"/>
                </a:lnTo>
                <a:close/>
              </a:path>
            </a:pathLst>
          </a:custGeom>
          <a:noFill/>
          <a:ln>
            <a:noFill/>
          </a:ln>
        </p:spPr>
        <p:txBody>
          <a:bodyPr wrap="square" tIns="365760">
            <a:noAutofit/>
          </a:bodyPr>
          <a:lstStyle>
            <a:lvl1pPr marL="0" indent="0" algn="ctr">
              <a:buNone/>
              <a:defRPr sz="2800">
                <a:solidFill>
                  <a:schemeClr val="bg1"/>
                </a:solidFill>
              </a:defRPr>
            </a:lvl1pPr>
          </a:lstStyle>
          <a:p>
            <a:r>
              <a:rPr lang="en-US" dirty="0" smtClean="0"/>
              <a:t>Click icon to add picture</a:t>
            </a:r>
            <a:endParaRPr lang="en-US" dirty="0"/>
          </a:p>
        </p:txBody>
      </p:sp>
      <p:sp>
        <p:nvSpPr>
          <p:cNvPr id="16" name="Instructional Text"/>
          <p:cNvSpPr/>
          <p:nvPr/>
        </p:nvSpPr>
        <p:spPr>
          <a:xfrm>
            <a:off x="12344400" y="0"/>
            <a:ext cx="1295400" cy="6858000"/>
          </a:xfrm>
          <a:prstGeom prst="roundRect">
            <a:avLst>
              <a:gd name="adj" fmla="val 9717"/>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sz="1200" b="1" i="1" dirty="0">
                <a:latin typeface="Arial" pitchFamily="34" charset="0"/>
                <a:cs typeface="Arial" pitchFamily="34" charset="0"/>
              </a:rPr>
              <a:t>NOTE:</a:t>
            </a:r>
          </a:p>
          <a:p>
            <a:r>
              <a:rPr sz="1200" i="1" dirty="0">
                <a:latin typeface="Arial" pitchFamily="34" charset="0"/>
                <a:cs typeface="Arial" pitchFamily="34" charset="0"/>
              </a:rPr>
              <a:t>To change the  image on this slide, select the picture and delete it. Then click the Pictures icon in the placeholder to insert your own image.</a:t>
            </a:r>
          </a:p>
        </p:txBody>
      </p:sp>
    </p:spTree>
    <p:extLst>
      <p:ext uri="{BB962C8B-B14F-4D97-AF65-F5344CB8AC3E}">
        <p14:creationId xmlns:p14="http://schemas.microsoft.com/office/powerpoint/2010/main" val="2402813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5"/>
          <p:cNvSpPr>
            <a:spLocks noChangeArrowheads="1"/>
          </p:cNvSpPr>
          <p:nvPr/>
        </p:nvSpPr>
        <p:spPr bwMode="white">
          <a:xfrm>
            <a:off x="9622368" y="0"/>
            <a:ext cx="2569632" cy="6858000"/>
          </a:xfrm>
          <a:custGeom>
            <a:avLst/>
            <a:gdLst/>
            <a:ahLst/>
            <a:cxnLst/>
            <a:rect l="l" t="t" r="r" b="b"/>
            <a:pathLst>
              <a:path w="1927224" h="6858000">
                <a:moveTo>
                  <a:pt x="0" y="0"/>
                </a:moveTo>
                <a:lnTo>
                  <a:pt x="1927224" y="0"/>
                </a:lnTo>
                <a:lnTo>
                  <a:pt x="1927224" y="6858000"/>
                </a:lnTo>
                <a:lnTo>
                  <a:pt x="254000" y="6858000"/>
                </a:lnTo>
                <a:lnTo>
                  <a:pt x="892175" y="4337050"/>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en-US" sz="1800" dirty="0"/>
          </a:p>
        </p:txBody>
      </p:sp>
      <p:sp>
        <p:nvSpPr>
          <p:cNvPr id="8" name="Freeform 6"/>
          <p:cNvSpPr>
            <a:spLocks/>
          </p:cNvSpPr>
          <p:nvPr/>
        </p:nvSpPr>
        <p:spPr bwMode="auto">
          <a:xfrm>
            <a:off x="9237132" y="0"/>
            <a:ext cx="1672169" cy="6858000"/>
          </a:xfrm>
          <a:custGeom>
            <a:avLst/>
            <a:gdLst/>
            <a:ahLst/>
            <a:cxnLst/>
            <a:rect l="l" t="t" r="r" b="b"/>
            <a:pathLst>
              <a:path w="1254127" h="6858000">
                <a:moveTo>
                  <a:pt x="0" y="0"/>
                </a:moveTo>
                <a:lnTo>
                  <a:pt x="365127" y="0"/>
                </a:lnTo>
                <a:lnTo>
                  <a:pt x="1254127" y="4337050"/>
                </a:lnTo>
                <a:lnTo>
                  <a:pt x="619127" y="6858000"/>
                </a:lnTo>
                <a:lnTo>
                  <a:pt x="257175" y="6858000"/>
                </a:lnTo>
                <a:lnTo>
                  <a:pt x="892175" y="4337050"/>
                </a:lnTo>
                <a:close/>
              </a:path>
            </a:pathLst>
          </a:custGeom>
          <a:solidFill>
            <a:schemeClr val="accent2"/>
          </a:solidFill>
          <a:ln>
            <a:noFill/>
          </a:ln>
          <a:effectLst>
            <a:outerShdw blurRad="101600" dist="50800" algn="l" rotWithShape="0">
              <a:prstClr val="black">
                <a:alpha val="25000"/>
              </a:prstClr>
            </a:outerShdw>
          </a:effectLst>
        </p:spPr>
        <p:txBody>
          <a:bodyPr vert="horz" wrap="square" lIns="91440" tIns="45720" rIns="91440" bIns="45720" numCol="1" anchor="t" anchorCtr="0" compatLnSpc="1">
            <a:prstTxWarp prst="textNoShape">
              <a:avLst/>
            </a:prstTxWarp>
          </a:bodyPr>
          <a:lstStyle/>
          <a:p>
            <a:pPr lvl="0"/>
            <a:endParaRPr lang="en-US" sz="1800" dirty="0"/>
          </a:p>
        </p:txBody>
      </p:sp>
      <p:sp>
        <p:nvSpPr>
          <p:cNvPr id="9" name="Freeform 7"/>
          <p:cNvSpPr>
            <a:spLocks/>
          </p:cNvSpPr>
          <p:nvPr/>
        </p:nvSpPr>
        <p:spPr bwMode="auto">
          <a:xfrm>
            <a:off x="9173633" y="0"/>
            <a:ext cx="1460499" cy="6858000"/>
          </a:xfrm>
          <a:custGeom>
            <a:avLst/>
            <a:gdLst/>
            <a:ahLst/>
            <a:cxnLst/>
            <a:rect l="l" t="t" r="r" b="b"/>
            <a:pathLst>
              <a:path w="1095374" h="6858000">
                <a:moveTo>
                  <a:pt x="0" y="0"/>
                </a:moveTo>
                <a:lnTo>
                  <a:pt x="203199" y="0"/>
                </a:lnTo>
                <a:lnTo>
                  <a:pt x="1095374" y="4337050"/>
                </a:lnTo>
                <a:lnTo>
                  <a:pt x="460374" y="6858000"/>
                </a:lnTo>
                <a:lnTo>
                  <a:pt x="257175" y="6858000"/>
                </a:lnTo>
                <a:lnTo>
                  <a:pt x="892175" y="4337050"/>
                </a:lnTo>
                <a:close/>
              </a:path>
            </a:pathLst>
          </a:custGeom>
          <a:solidFill>
            <a:schemeClr val="accent1"/>
          </a:solidFill>
          <a:ln>
            <a:noFill/>
          </a:ln>
          <a:effectLst>
            <a:outerShdw blurRad="101600" dist="50800" algn="l" rotWithShape="0">
              <a:prstClr val="black">
                <a:alpha val="25000"/>
              </a:prstClr>
            </a:outerShdw>
          </a:effectLst>
        </p:spPr>
        <p:txBody>
          <a:bodyPr vert="horz" wrap="square" lIns="91440" tIns="45720" rIns="91440" bIns="45720" numCol="1" anchor="t" anchorCtr="0" compatLnSpc="1">
            <a:prstTxWarp prst="textNoShape">
              <a:avLst/>
            </a:prstTxWarp>
          </a:bodyPr>
          <a:lstStyle/>
          <a:p>
            <a:pPr lvl="0"/>
            <a:endParaRPr lang="en-US" sz="1800" dirty="0"/>
          </a:p>
        </p:txBody>
      </p:sp>
      <p:sp>
        <p:nvSpPr>
          <p:cNvPr id="10" name="Freeform 7"/>
          <p:cNvSpPr>
            <a:spLocks/>
          </p:cNvSpPr>
          <p:nvPr/>
        </p:nvSpPr>
        <p:spPr bwMode="auto">
          <a:xfrm>
            <a:off x="9173633" y="0"/>
            <a:ext cx="1460499" cy="6858000"/>
          </a:xfrm>
          <a:custGeom>
            <a:avLst/>
            <a:gdLst/>
            <a:ahLst/>
            <a:cxnLst/>
            <a:rect l="l" t="t" r="r" b="b"/>
            <a:pathLst>
              <a:path w="1095374" h="6858000">
                <a:moveTo>
                  <a:pt x="0" y="0"/>
                </a:moveTo>
                <a:lnTo>
                  <a:pt x="203199" y="0"/>
                </a:lnTo>
                <a:lnTo>
                  <a:pt x="1095374" y="4337050"/>
                </a:lnTo>
                <a:lnTo>
                  <a:pt x="460374" y="6858000"/>
                </a:lnTo>
                <a:lnTo>
                  <a:pt x="257175" y="6858000"/>
                </a:lnTo>
                <a:lnTo>
                  <a:pt x="892175" y="4337050"/>
                </a:lnTo>
                <a:close/>
              </a:path>
            </a:pathLst>
          </a:custGeom>
          <a:solidFill>
            <a:schemeClr val="accent1"/>
          </a:solidFill>
          <a:ln>
            <a:noFill/>
          </a:ln>
          <a:effectLst>
            <a:innerShdw blurRad="63500" dist="50800" dir="10800000">
              <a:prstClr val="black">
                <a:alpha val="50000"/>
              </a:prstClr>
            </a:innerShdw>
          </a:effectLst>
        </p:spPr>
        <p:txBody>
          <a:bodyPr vert="horz" wrap="square" lIns="91440" tIns="45720" rIns="91440" bIns="45720" numCol="1" anchor="t" anchorCtr="0" compatLnSpc="1">
            <a:prstTxWarp prst="textNoShape">
              <a:avLst/>
            </a:prstTxWarp>
          </a:bodyPr>
          <a:lstStyle/>
          <a:p>
            <a:pPr lvl="0"/>
            <a:endParaRPr lang="en-US" sz="1800" dirty="0"/>
          </a:p>
        </p:txBody>
      </p:sp>
      <p:sp>
        <p:nvSpPr>
          <p:cNvPr id="2" name="Title 1"/>
          <p:cNvSpPr>
            <a:spLocks noGrp="1"/>
          </p:cNvSpPr>
          <p:nvPr>
            <p:ph type="title"/>
          </p:nvPr>
        </p:nvSpPr>
        <p:spPr>
          <a:xfrm>
            <a:off x="1295398" y="2914650"/>
            <a:ext cx="8046720" cy="1557338"/>
          </a:xfrm>
        </p:spPr>
        <p:txBody>
          <a:bodyPr anchor="b">
            <a:normAutofit/>
          </a:bodyPr>
          <a:lstStyle>
            <a:lvl1pPr>
              <a:defRPr sz="3200">
                <a:solidFill>
                  <a:schemeClr val="tx1"/>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1295398" y="4589463"/>
            <a:ext cx="8046718" cy="1011237"/>
          </a:xfrm>
        </p:spPr>
        <p:txBody>
          <a:bodyPr/>
          <a:lstStyle>
            <a:lvl1pPr marL="0" indent="0">
              <a:spcBef>
                <a:spcPts val="1200"/>
              </a:spcBef>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Tree>
    <p:extLst>
      <p:ext uri="{BB962C8B-B14F-4D97-AF65-F5344CB8AC3E}">
        <p14:creationId xmlns:p14="http://schemas.microsoft.com/office/powerpoint/2010/main" val="1519642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324600" y="1828799"/>
            <a:ext cx="4572000" cy="434340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BC335E07-A782-4133-8613-F2F3F940F18A}" type="datetime1">
              <a:rPr lang="en-US" smtClean="0"/>
              <a:t>10/11/16</a:t>
            </a:fld>
            <a:endParaRPr lang="en-US" dirty="0"/>
          </a:p>
        </p:txBody>
      </p:sp>
      <p:sp>
        <p:nvSpPr>
          <p:cNvPr id="6" name="Footer Placeholder 5"/>
          <p:cNvSpPr>
            <a:spLocks noGrp="1"/>
          </p:cNvSpPr>
          <p:nvPr>
            <p:ph type="ftr" sz="quarter" idx="11"/>
          </p:nvPr>
        </p:nvSpPr>
        <p:spPr/>
        <p:txBody>
          <a:bodyPr/>
          <a:lstStyle/>
          <a:p>
            <a:r>
              <a:rPr lang="en-US" dirty="0" smtClean="0"/>
              <a:t>ERMS                                                                                                             14th October</a:t>
            </a:r>
            <a:endParaRPr lang="en-US" dirty="0"/>
          </a:p>
        </p:txBody>
      </p:sp>
      <p:sp>
        <p:nvSpPr>
          <p:cNvPr id="7" name="Slide Number Placeholder 6"/>
          <p:cNvSpPr>
            <a:spLocks noGrp="1"/>
          </p:cNvSpPr>
          <p:nvPr>
            <p:ph type="sldNum" sz="quarter" idx="12"/>
          </p:nvPr>
        </p:nvSpPr>
        <p:spPr/>
        <p:txBody>
          <a:bodyPr/>
          <a:lstStyle/>
          <a:p>
            <a:fld id="{A7F8E3F6-DE14-48B2-B2BC-6FABA9630FB8}" type="slidenum">
              <a:rPr lang="en-US" smtClean="0"/>
              <a:t>‹#›</a:t>
            </a:fld>
            <a:endParaRPr lang="en-US" dirty="0"/>
          </a:p>
        </p:txBody>
      </p:sp>
    </p:spTree>
    <p:extLst>
      <p:ext uri="{BB962C8B-B14F-4D97-AF65-F5344CB8AC3E}">
        <p14:creationId xmlns:p14="http://schemas.microsoft.com/office/powerpoint/2010/main" val="2448206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95400" y="255134"/>
            <a:ext cx="9601200" cy="1036850"/>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1295400" y="1828800"/>
            <a:ext cx="4572000" cy="850392"/>
          </a:xfrm>
        </p:spPr>
        <p:txBody>
          <a:bodyPr anchor="ctr">
            <a:normAutofit/>
          </a:bodyPr>
          <a:lstStyle>
            <a:lvl1pPr marL="0" indent="0">
              <a:buNone/>
              <a:defRPr sz="26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295400" y="2705100"/>
            <a:ext cx="4572000" cy="34671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324600" y="1828800"/>
            <a:ext cx="4572000" cy="847725"/>
          </a:xfrm>
        </p:spPr>
        <p:txBody>
          <a:bodyPr anchor="ctr">
            <a:normAutofit/>
          </a:bodyPr>
          <a:lstStyle>
            <a:lvl1pPr marL="0" indent="0">
              <a:buNone/>
              <a:defRPr sz="26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324600" y="2705100"/>
            <a:ext cx="4572000" cy="34671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AE86172E-D482-4357-AF9B-14C67F9D3A6A}" type="datetime1">
              <a:rPr lang="en-US" smtClean="0"/>
              <a:t>10/11/16</a:t>
            </a:fld>
            <a:endParaRPr lang="en-US" dirty="0"/>
          </a:p>
        </p:txBody>
      </p:sp>
      <p:sp>
        <p:nvSpPr>
          <p:cNvPr id="8" name="Footer Placeholder 7"/>
          <p:cNvSpPr>
            <a:spLocks noGrp="1"/>
          </p:cNvSpPr>
          <p:nvPr>
            <p:ph type="ftr" sz="quarter" idx="11"/>
          </p:nvPr>
        </p:nvSpPr>
        <p:spPr/>
        <p:txBody>
          <a:bodyPr/>
          <a:lstStyle/>
          <a:p>
            <a:r>
              <a:rPr lang="en-US" dirty="0" smtClean="0"/>
              <a:t>ERMS                                                                                                             14th October</a:t>
            </a:r>
            <a:endParaRPr lang="en-US" dirty="0"/>
          </a:p>
        </p:txBody>
      </p:sp>
      <p:sp>
        <p:nvSpPr>
          <p:cNvPr id="9" name="Slide Number Placeholder 8"/>
          <p:cNvSpPr>
            <a:spLocks noGrp="1"/>
          </p:cNvSpPr>
          <p:nvPr>
            <p:ph type="sldNum" sz="quarter" idx="12"/>
          </p:nvPr>
        </p:nvSpPr>
        <p:spPr/>
        <p:txBody>
          <a:bodyPr/>
          <a:lstStyle/>
          <a:p>
            <a:fld id="{A7F8E3F6-DE14-48B2-B2BC-6FABA9630FB8}" type="slidenum">
              <a:rPr lang="en-US" smtClean="0"/>
              <a:t>‹#›</a:t>
            </a:fld>
            <a:endParaRPr lang="en-US" dirty="0"/>
          </a:p>
        </p:txBody>
      </p:sp>
    </p:spTree>
    <p:extLst>
      <p:ext uri="{BB962C8B-B14F-4D97-AF65-F5344CB8AC3E}">
        <p14:creationId xmlns:p14="http://schemas.microsoft.com/office/powerpoint/2010/main" val="2602360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ADDE5467-7066-4BF3-92DF-46CBDF6DA08D}" type="datetime1">
              <a:rPr lang="en-US" smtClean="0"/>
              <a:t>10/11/16</a:t>
            </a:fld>
            <a:endParaRPr lang="en-US" dirty="0"/>
          </a:p>
        </p:txBody>
      </p:sp>
      <p:sp>
        <p:nvSpPr>
          <p:cNvPr id="4" name="Footer Placeholder 3"/>
          <p:cNvSpPr>
            <a:spLocks noGrp="1"/>
          </p:cNvSpPr>
          <p:nvPr>
            <p:ph type="ftr" sz="quarter" idx="11"/>
          </p:nvPr>
        </p:nvSpPr>
        <p:spPr/>
        <p:txBody>
          <a:bodyPr/>
          <a:lstStyle/>
          <a:p>
            <a:r>
              <a:rPr lang="en-US" dirty="0" smtClean="0"/>
              <a:t>ERMS                                                                                                             14th October</a:t>
            </a:r>
            <a:endParaRPr lang="en-US" dirty="0"/>
          </a:p>
        </p:txBody>
      </p:sp>
      <p:sp>
        <p:nvSpPr>
          <p:cNvPr id="5" name="Slide Number Placeholder 4"/>
          <p:cNvSpPr>
            <a:spLocks noGrp="1"/>
          </p:cNvSpPr>
          <p:nvPr>
            <p:ph type="sldNum" sz="quarter" idx="12"/>
          </p:nvPr>
        </p:nvSpPr>
        <p:spPr/>
        <p:txBody>
          <a:bodyPr/>
          <a:lstStyle/>
          <a:p>
            <a:fld id="{A7F8E3F6-DE14-48B2-B2BC-6FABA9630FB8}" type="slidenum">
              <a:rPr lang="en-US" smtClean="0"/>
              <a:t>‹#›</a:t>
            </a:fld>
            <a:endParaRPr lang="en-US" dirty="0"/>
          </a:p>
        </p:txBody>
      </p:sp>
    </p:spTree>
    <p:extLst>
      <p:ext uri="{BB962C8B-B14F-4D97-AF65-F5344CB8AC3E}">
        <p14:creationId xmlns:p14="http://schemas.microsoft.com/office/powerpoint/2010/main" val="3397337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D1A2985-474F-4B9F-AB68-0840ECD28F56}" type="datetime1">
              <a:rPr lang="en-US" smtClean="0"/>
              <a:t>10/11/16</a:t>
            </a:fld>
            <a:endParaRPr lang="en-US" dirty="0"/>
          </a:p>
        </p:txBody>
      </p:sp>
      <p:sp>
        <p:nvSpPr>
          <p:cNvPr id="3" name="Footer Placeholder 2"/>
          <p:cNvSpPr>
            <a:spLocks noGrp="1"/>
          </p:cNvSpPr>
          <p:nvPr>
            <p:ph type="ftr" sz="quarter" idx="11"/>
          </p:nvPr>
        </p:nvSpPr>
        <p:spPr/>
        <p:txBody>
          <a:bodyPr/>
          <a:lstStyle/>
          <a:p>
            <a:r>
              <a:rPr lang="en-US" dirty="0" smtClean="0"/>
              <a:t>ERMS                                                                                                             14th October</a:t>
            </a:r>
            <a:endParaRPr lang="en-US" dirty="0"/>
          </a:p>
        </p:txBody>
      </p:sp>
      <p:sp>
        <p:nvSpPr>
          <p:cNvPr id="4" name="Slide Number Placeholder 3"/>
          <p:cNvSpPr>
            <a:spLocks noGrp="1"/>
          </p:cNvSpPr>
          <p:nvPr>
            <p:ph type="sldNum" sz="quarter" idx="12"/>
          </p:nvPr>
        </p:nvSpPr>
        <p:spPr/>
        <p:txBody>
          <a:bodyPr/>
          <a:lstStyle/>
          <a:p>
            <a:fld id="{A7F8E3F6-DE14-48B2-B2BC-6FABA9630FB8}" type="slidenum">
              <a:rPr lang="en-US" smtClean="0"/>
              <a:t>‹#›</a:t>
            </a:fld>
            <a:endParaRPr lang="en-US" dirty="0"/>
          </a:p>
        </p:txBody>
      </p:sp>
    </p:spTree>
    <p:extLst>
      <p:ext uri="{BB962C8B-B14F-4D97-AF65-F5344CB8AC3E}">
        <p14:creationId xmlns:p14="http://schemas.microsoft.com/office/powerpoint/2010/main" val="2983636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4728209" y="1828800"/>
            <a:ext cx="6126480" cy="4343400"/>
          </a:xfrm>
        </p:spPr>
        <p:txBody>
          <a:bodyPr>
            <a:normAutofit/>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295400" y="1828800"/>
            <a:ext cx="3017520" cy="4343400"/>
          </a:xfrm>
        </p:spPr>
        <p:txBody>
          <a:bodyPr anchor="ctr">
            <a:normAutofit/>
          </a:bodyPr>
          <a:lstStyle>
            <a:lvl1pPr marL="0" indent="0">
              <a:spcBef>
                <a:spcPts val="1200"/>
              </a:spcBef>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8E08652-C483-4413-981C-3318290E7335}" type="datetime1">
              <a:rPr lang="en-US" smtClean="0"/>
              <a:t>10/11/16</a:t>
            </a:fld>
            <a:endParaRPr lang="en-US" dirty="0"/>
          </a:p>
        </p:txBody>
      </p:sp>
      <p:sp>
        <p:nvSpPr>
          <p:cNvPr id="6" name="Footer Placeholder 5"/>
          <p:cNvSpPr>
            <a:spLocks noGrp="1"/>
          </p:cNvSpPr>
          <p:nvPr>
            <p:ph type="ftr" sz="quarter" idx="11"/>
          </p:nvPr>
        </p:nvSpPr>
        <p:spPr/>
        <p:txBody>
          <a:bodyPr/>
          <a:lstStyle/>
          <a:p>
            <a:r>
              <a:rPr lang="en-US" dirty="0" smtClean="0"/>
              <a:t>ERMS                                                                                                             14th October</a:t>
            </a:r>
            <a:endParaRPr lang="en-US" dirty="0"/>
          </a:p>
        </p:txBody>
      </p:sp>
      <p:sp>
        <p:nvSpPr>
          <p:cNvPr id="7" name="Slide Number Placeholder 6"/>
          <p:cNvSpPr>
            <a:spLocks noGrp="1"/>
          </p:cNvSpPr>
          <p:nvPr>
            <p:ph type="sldNum" sz="quarter" idx="12"/>
          </p:nvPr>
        </p:nvSpPr>
        <p:spPr/>
        <p:txBody>
          <a:bodyPr/>
          <a:lstStyle/>
          <a:p>
            <a:fld id="{A7F8E3F6-DE14-48B2-B2BC-6FABA9630FB8}" type="slidenum">
              <a:rPr lang="en-US" smtClean="0"/>
              <a:t>‹#›</a:t>
            </a:fld>
            <a:endParaRPr lang="en-US" dirty="0"/>
          </a:p>
        </p:txBody>
      </p:sp>
    </p:spTree>
    <p:extLst>
      <p:ext uri="{BB962C8B-B14F-4D97-AF65-F5344CB8AC3E}">
        <p14:creationId xmlns:p14="http://schemas.microsoft.com/office/powerpoint/2010/main" val="254763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7" name="Rectangle 6"/>
          <p:cNvSpPr/>
          <p:nvPr userDrawn="1"/>
        </p:nvSpPr>
        <p:spPr bwMode="white">
          <a:xfrm>
            <a:off x="0" y="0"/>
            <a:ext cx="12192000" cy="1371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p:cNvSpPr/>
          <p:nvPr userDrawn="1"/>
        </p:nvSpPr>
        <p:spPr>
          <a:xfrm>
            <a:off x="0" y="1371600"/>
            <a:ext cx="12192000" cy="82183"/>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userDrawn="1"/>
        </p:nvSpPr>
        <p:spPr>
          <a:xfrm>
            <a:off x="0" y="1443006"/>
            <a:ext cx="12192000" cy="82183"/>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Placeholder 1"/>
          <p:cNvSpPr>
            <a:spLocks noGrp="1"/>
          </p:cNvSpPr>
          <p:nvPr>
            <p:ph type="title"/>
          </p:nvPr>
        </p:nvSpPr>
        <p:spPr>
          <a:xfrm>
            <a:off x="1295400" y="255134"/>
            <a:ext cx="9601200" cy="1036850"/>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295400" y="1828800"/>
            <a:ext cx="9601200" cy="43434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Date Placeholder 3"/>
          <p:cNvSpPr>
            <a:spLocks noGrp="1"/>
          </p:cNvSpPr>
          <p:nvPr>
            <p:ph type="dt" sz="half" idx="2"/>
          </p:nvPr>
        </p:nvSpPr>
        <p:spPr>
          <a:xfrm>
            <a:off x="7791449" y="6374999"/>
            <a:ext cx="1480705" cy="274320"/>
          </a:xfrm>
          <a:prstGeom prst="rect">
            <a:avLst/>
          </a:prstGeom>
        </p:spPr>
        <p:txBody>
          <a:bodyPr vert="horz" lIns="91440" tIns="45720" rIns="91440" bIns="45720" rtlCol="0" anchor="ctr"/>
          <a:lstStyle>
            <a:lvl1pPr algn="r">
              <a:defRPr sz="1000">
                <a:solidFill>
                  <a:schemeClr val="tx1"/>
                </a:solidFill>
              </a:defRPr>
            </a:lvl1pPr>
          </a:lstStyle>
          <a:p>
            <a:fld id="{C2830351-79B5-4955-8A15-6146ADA24DC8}" type="datetime1">
              <a:rPr lang="en-US" smtClean="0"/>
              <a:t>10/11/16</a:t>
            </a:fld>
            <a:endParaRPr lang="en-US" dirty="0"/>
          </a:p>
        </p:txBody>
      </p:sp>
      <p:sp>
        <p:nvSpPr>
          <p:cNvPr id="5" name="Footer Placeholder 4"/>
          <p:cNvSpPr>
            <a:spLocks noGrp="1"/>
          </p:cNvSpPr>
          <p:nvPr>
            <p:ph type="ftr" sz="quarter" idx="3"/>
          </p:nvPr>
        </p:nvSpPr>
        <p:spPr>
          <a:xfrm>
            <a:off x="1295399" y="6374999"/>
            <a:ext cx="6243203" cy="274320"/>
          </a:xfrm>
          <a:prstGeom prst="rect">
            <a:avLst/>
          </a:prstGeom>
        </p:spPr>
        <p:txBody>
          <a:bodyPr vert="horz" lIns="91440" tIns="45720" rIns="91440" bIns="45720" rtlCol="0" anchor="ctr"/>
          <a:lstStyle>
            <a:lvl1pPr algn="l">
              <a:defRPr sz="1000">
                <a:solidFill>
                  <a:schemeClr val="tx1"/>
                </a:solidFill>
              </a:defRPr>
            </a:lvl1pPr>
          </a:lstStyle>
          <a:p>
            <a:r>
              <a:rPr lang="en-US" dirty="0" smtClean="0"/>
              <a:t>ERMS                                                                                                             14th October</a:t>
            </a:r>
            <a:endParaRPr lang="en-US" dirty="0"/>
          </a:p>
        </p:txBody>
      </p:sp>
      <p:sp>
        <p:nvSpPr>
          <p:cNvPr id="6" name="Slide Number Placeholder 5"/>
          <p:cNvSpPr>
            <a:spLocks noGrp="1"/>
          </p:cNvSpPr>
          <p:nvPr>
            <p:ph type="sldNum" sz="quarter" idx="4"/>
          </p:nvPr>
        </p:nvSpPr>
        <p:spPr>
          <a:xfrm>
            <a:off x="9525000" y="6374999"/>
            <a:ext cx="1371600" cy="274320"/>
          </a:xfrm>
          <a:prstGeom prst="rect">
            <a:avLst/>
          </a:prstGeom>
        </p:spPr>
        <p:txBody>
          <a:bodyPr vert="horz" lIns="91440" tIns="45720" rIns="91440" bIns="45720" rtlCol="0" anchor="ctr"/>
          <a:lstStyle>
            <a:lvl1pPr algn="r">
              <a:defRPr sz="1000">
                <a:solidFill>
                  <a:schemeClr val="tx1"/>
                </a:solidFill>
              </a:defRPr>
            </a:lvl1pPr>
          </a:lstStyle>
          <a:p>
            <a:fld id="{A7F8E3F6-DE14-48B2-B2BC-6FABA9630FB8}" type="slidenum">
              <a:rPr lang="en-US" smtClean="0"/>
              <a:pPr/>
              <a:t>‹#›</a:t>
            </a:fld>
            <a:endParaRPr lang="en-US" dirty="0"/>
          </a:p>
        </p:txBody>
      </p:sp>
    </p:spTree>
    <p:extLst>
      <p:ext uri="{BB962C8B-B14F-4D97-AF65-F5344CB8AC3E}">
        <p14:creationId xmlns:p14="http://schemas.microsoft.com/office/powerpoint/2010/main" val="2594737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61" r:id="rId11"/>
    <p:sldLayoutId id="2147483658" r:id="rId12"/>
    <p:sldLayoutId id="2147483659" r:id="rId1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400" rtl="0" eaLnBrk="1" latinLnBrk="0" hangingPunct="1">
        <a:lnSpc>
          <a:spcPct val="90000"/>
        </a:lnSpc>
        <a:spcBef>
          <a:spcPct val="0"/>
        </a:spcBef>
        <a:buNone/>
        <a:defRPr sz="3200" kern="1200">
          <a:solidFill>
            <a:schemeClr val="bg1"/>
          </a:solidFill>
          <a:latin typeface="+mj-lt"/>
          <a:ea typeface="+mj-ea"/>
          <a:cs typeface="+mj-cs"/>
        </a:defRPr>
      </a:lvl1pPr>
    </p:titleStyle>
    <p:bodyStyle>
      <a:lvl1pPr marL="274320" indent="-274320" algn="l" defTabSz="914400" rtl="0" eaLnBrk="1" latinLnBrk="0" hangingPunct="1">
        <a:lnSpc>
          <a:spcPct val="90000"/>
        </a:lnSpc>
        <a:spcBef>
          <a:spcPts val="1800"/>
        </a:spcBef>
        <a:buFont typeface="Arial" panose="020B0604020202020204" pitchFamily="34" charset="0"/>
        <a:buChar char="•"/>
        <a:defRPr sz="2400" kern="1200">
          <a:solidFill>
            <a:schemeClr val="tx1"/>
          </a:solidFill>
          <a:latin typeface="+mn-lt"/>
          <a:ea typeface="+mn-ea"/>
          <a:cs typeface="+mn-cs"/>
        </a:defRPr>
      </a:lvl1pPr>
      <a:lvl2pPr marL="54864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2pPr>
      <a:lvl3pPr marL="822960" indent="-228600" algn="l" defTabSz="914400" rtl="0" eaLnBrk="1" latinLnBrk="0" hangingPunct="1">
        <a:lnSpc>
          <a:spcPct val="90000"/>
        </a:lnSpc>
        <a:spcBef>
          <a:spcPts val="800"/>
        </a:spcBef>
        <a:buFont typeface="Arial" panose="020B0604020202020204" pitchFamily="34" charset="0"/>
        <a:buChar char="•"/>
        <a:defRPr sz="1800" kern="1200">
          <a:solidFill>
            <a:schemeClr val="tx1"/>
          </a:solidFill>
          <a:latin typeface="+mn-lt"/>
          <a:ea typeface="+mn-ea"/>
          <a:cs typeface="+mn-cs"/>
        </a:defRPr>
      </a:lvl3pPr>
      <a:lvl4pPr marL="1097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4pPr>
      <a:lvl5pPr marL="13258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5pPr>
      <a:lvl6pPr marL="15544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6pPr>
      <a:lvl7pPr marL="17830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7pPr>
      <a:lvl8pPr marL="20116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8pPr>
      <a:lvl9pPr marL="2240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7" pos="384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png"/><Relationship Id="rId3" Type="http://schemas.openxmlformats.org/officeDocument/2006/relationships/image" Target="../media/image6.png"/></Relationships>
</file>

<file path=ppt/slides/_rels/slide15.xml.rels><?xml version="1.0" encoding="UTF-8" standalone="yes"?>
<Relationships xmlns="http://schemas.openxmlformats.org/package/2006/relationships"><Relationship Id="rId3" Type="http://schemas.openxmlformats.org/officeDocument/2006/relationships/image" Target="../media/image8.tiff"/><Relationship Id="rId4" Type="http://schemas.openxmlformats.org/officeDocument/2006/relationships/image" Target="../media/image9.tiff"/><Relationship Id="rId5" Type="http://schemas.openxmlformats.org/officeDocument/2006/relationships/image" Target="../media/image10.tiff"/><Relationship Id="rId6" Type="http://schemas.openxmlformats.org/officeDocument/2006/relationships/image" Target="../media/image11.tiff"/><Relationship Id="rId1" Type="http://schemas.openxmlformats.org/officeDocument/2006/relationships/slideLayout" Target="../slideLayouts/slideLayout2.xml"/><Relationship Id="rId2" Type="http://schemas.openxmlformats.org/officeDocument/2006/relationships/image" Target="../media/image7.tif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tiff"/></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image" Target="../media/image16.png"/><Relationship Id="rId1" Type="http://schemas.openxmlformats.org/officeDocument/2006/relationships/slideLayout" Target="../slideLayouts/slideLayout7.xml"/><Relationship Id="rId2" Type="http://schemas.openxmlformats.org/officeDocument/2006/relationships/image" Target="../media/image1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18.png"/><Relationship Id="rId3"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2.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20.png"/></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5.xml"/><Relationship Id="rId4" Type="http://schemas.openxmlformats.org/officeDocument/2006/relationships/diagramQuickStyle" Target="../diagrams/quickStyle5.xml"/><Relationship Id="rId5" Type="http://schemas.openxmlformats.org/officeDocument/2006/relationships/diagramColors" Target="../diagrams/colors5.xml"/><Relationship Id="rId6" Type="http://schemas.microsoft.com/office/2007/relationships/diagramDrawing" Target="../diagrams/drawing5.xml"/><Relationship Id="rId1" Type="http://schemas.openxmlformats.org/officeDocument/2006/relationships/slideLayout" Target="../slideLayouts/slideLayout8.xml"/><Relationship Id="rId2" Type="http://schemas.openxmlformats.org/officeDocument/2006/relationships/diagramData" Target="../diagrams/data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21.png"/><Relationship Id="rId3" Type="http://schemas.openxmlformats.org/officeDocument/2006/relationships/image" Target="../media/image2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23.png"/><Relationship Id="rId3" Type="http://schemas.openxmlformats.org/officeDocument/2006/relationships/image" Target="../media/image24.png"/></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png"/><Relationship Id="rId5" Type="http://schemas.openxmlformats.org/officeDocument/2006/relationships/image" Target="../media/image28.png"/><Relationship Id="rId1" Type="http://schemas.openxmlformats.org/officeDocument/2006/relationships/slideLayout" Target="../slideLayouts/slideLayout11.xml"/><Relationship Id="rId2" Type="http://schemas.openxmlformats.org/officeDocument/2006/relationships/image" Target="../media/image2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cloud.google.com/natural-language/"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2.xml"/><Relationship Id="rId4" Type="http://schemas.openxmlformats.org/officeDocument/2006/relationships/diagramLayout" Target="../diagrams/layout2.xml"/><Relationship Id="rId5" Type="http://schemas.openxmlformats.org/officeDocument/2006/relationships/diagramQuickStyle" Target="../diagrams/quickStyle2.xml"/><Relationship Id="rId6" Type="http://schemas.openxmlformats.org/officeDocument/2006/relationships/diagramColors" Target="../diagrams/colors2.xml"/><Relationship Id="rId7" Type="http://schemas.microsoft.com/office/2007/relationships/diagramDrawing" Target="../diagrams/drawing2.xml"/><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3.xml"/><Relationship Id="rId4" Type="http://schemas.openxmlformats.org/officeDocument/2006/relationships/diagramLayout" Target="../diagrams/layout3.xml"/><Relationship Id="rId5" Type="http://schemas.openxmlformats.org/officeDocument/2006/relationships/diagramQuickStyle" Target="../diagrams/quickStyle3.xml"/><Relationship Id="rId6" Type="http://schemas.openxmlformats.org/officeDocument/2006/relationships/diagramColors" Target="../diagrams/colors3.xml"/><Relationship Id="rId7" Type="http://schemas.microsoft.com/office/2007/relationships/diagramDrawing" Target="../diagrams/drawing3.xml"/><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4.xml"/><Relationship Id="rId4" Type="http://schemas.openxmlformats.org/officeDocument/2006/relationships/diagramLayout" Target="../diagrams/layout4.xml"/><Relationship Id="rId5" Type="http://schemas.openxmlformats.org/officeDocument/2006/relationships/diagramQuickStyle" Target="../diagrams/quickStyle4.xml"/><Relationship Id="rId6" Type="http://schemas.openxmlformats.org/officeDocument/2006/relationships/diagramColors" Target="../diagrams/colors4.xml"/><Relationship Id="rId7" Type="http://schemas.microsoft.com/office/2007/relationships/diagramDrawing" Target="../diagrams/drawing4.xml"/><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95401" y="1159209"/>
            <a:ext cx="5120640" cy="2560320"/>
          </a:xfrm>
        </p:spPr>
        <p:txBody>
          <a:bodyPr>
            <a:normAutofit/>
          </a:bodyPr>
          <a:lstStyle/>
          <a:p>
            <a:r>
              <a:rPr lang="en-US" sz="4400" b="1" dirty="0" smtClean="0"/>
              <a:t>Natural Language &amp;</a:t>
            </a:r>
            <a:br>
              <a:rPr lang="en-US" sz="4400" b="1" dirty="0" smtClean="0"/>
            </a:br>
            <a:r>
              <a:rPr lang="en-US" sz="4400" b="1" dirty="0" smtClean="0">
                <a:solidFill>
                  <a:schemeClr val="accent1">
                    <a:lumMod val="75000"/>
                  </a:schemeClr>
                </a:solidFill>
              </a:rPr>
              <a:t>Documentation</a:t>
            </a:r>
            <a:endParaRPr lang="en-US" sz="4400" b="1" dirty="0">
              <a:solidFill>
                <a:schemeClr val="accent1">
                  <a:lumMod val="75000"/>
                </a:schemeClr>
              </a:solidFill>
            </a:endParaRPr>
          </a:p>
        </p:txBody>
      </p:sp>
      <p:sp>
        <p:nvSpPr>
          <p:cNvPr id="3" name="Subtitle 2"/>
          <p:cNvSpPr>
            <a:spLocks noGrp="1"/>
          </p:cNvSpPr>
          <p:nvPr>
            <p:ph type="subTitle" idx="1"/>
          </p:nvPr>
        </p:nvSpPr>
        <p:spPr/>
        <p:txBody>
          <a:bodyPr>
            <a:normAutofit/>
          </a:bodyPr>
          <a:lstStyle/>
          <a:p>
            <a:r>
              <a:rPr lang="en-US" sz="2000" dirty="0" smtClean="0"/>
              <a:t>Ana Rita Silva &amp; Manuel Zamith</a:t>
            </a:r>
          </a:p>
          <a:p>
            <a:pPr algn="r"/>
            <a:r>
              <a:rPr lang="en-US" sz="1800" dirty="0" smtClean="0"/>
              <a:t>ERMS </a:t>
            </a:r>
          </a:p>
          <a:p>
            <a:pPr algn="r"/>
            <a:r>
              <a:rPr lang="en-US" sz="1800" dirty="0" smtClean="0"/>
              <a:t>12 Oct. 2016</a:t>
            </a:r>
            <a:endParaRPr lang="en-US" sz="1800" dirty="0"/>
          </a:p>
        </p:txBody>
      </p:sp>
      <p:pic>
        <p:nvPicPr>
          <p:cNvPr id="8" name="Picture Placeholder 7"/>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8184" r="8184"/>
          <a:stretch>
            <a:fillRect/>
          </a:stretch>
        </p:blipFill>
        <p:spPr/>
      </p:pic>
    </p:spTree>
    <p:extLst>
      <p:ext uri="{BB962C8B-B14F-4D97-AF65-F5344CB8AC3E}">
        <p14:creationId xmlns:p14="http://schemas.microsoft.com/office/powerpoint/2010/main" val="1380595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399" y="0"/>
            <a:ext cx="9601200" cy="1036850"/>
          </a:xfrm>
        </p:spPr>
        <p:txBody>
          <a:bodyPr/>
          <a:lstStyle/>
          <a:p>
            <a:r>
              <a:rPr lang="en-US" dirty="0" smtClean="0"/>
              <a:t>What is  Natural Language?</a:t>
            </a:r>
            <a:endParaRPr lang="en-US" dirty="0"/>
          </a:p>
        </p:txBody>
      </p:sp>
      <p:sp>
        <p:nvSpPr>
          <p:cNvPr id="3" name="Content Placeholder 2"/>
          <p:cNvSpPr>
            <a:spLocks noGrp="1"/>
          </p:cNvSpPr>
          <p:nvPr>
            <p:ph idx="1"/>
          </p:nvPr>
        </p:nvSpPr>
        <p:spPr>
          <a:xfrm>
            <a:off x="1295399" y="2657253"/>
            <a:ext cx="9601200" cy="1504950"/>
          </a:xfrm>
        </p:spPr>
        <p:txBody>
          <a:bodyPr/>
          <a:lstStyle/>
          <a:p>
            <a:pPr>
              <a:lnSpc>
                <a:spcPct val="150000"/>
              </a:lnSpc>
            </a:pPr>
            <a:r>
              <a:rPr lang="en-US" dirty="0"/>
              <a:t>It's simple human language, such as english, portuguese or french.</a:t>
            </a:r>
          </a:p>
          <a:p>
            <a:pPr>
              <a:lnSpc>
                <a:spcPct val="150000"/>
              </a:lnSpc>
            </a:pPr>
            <a:r>
              <a:rPr lang="en-US" dirty="0"/>
              <a:t>Differs from artificial languages such as programming </a:t>
            </a:r>
            <a:r>
              <a:rPr lang="en-US" dirty="0" smtClean="0"/>
              <a:t>languages</a:t>
            </a:r>
            <a:r>
              <a:rPr lang="pt-PT" dirty="0" smtClean="0"/>
              <a:t>.</a:t>
            </a:r>
            <a:endParaRPr lang="en-US" dirty="0"/>
          </a:p>
        </p:txBody>
      </p:sp>
      <p:sp>
        <p:nvSpPr>
          <p:cNvPr id="4" name="Footer Placeholder 3"/>
          <p:cNvSpPr>
            <a:spLocks noGrp="1"/>
          </p:cNvSpPr>
          <p:nvPr>
            <p:ph type="ftr" sz="quarter" idx="11"/>
          </p:nvPr>
        </p:nvSpPr>
        <p:spPr/>
        <p:txBody>
          <a:bodyPr/>
          <a:lstStyle/>
          <a:p>
            <a:r>
              <a:rPr lang="en-US" dirty="0" smtClean="0"/>
              <a:t>ERMS                                                                                                             14th October</a:t>
            </a:r>
            <a:endParaRPr lang="en-US" dirty="0"/>
          </a:p>
        </p:txBody>
      </p:sp>
      <p:sp>
        <p:nvSpPr>
          <p:cNvPr id="5" name="Slide Number Placeholder 4"/>
          <p:cNvSpPr>
            <a:spLocks noGrp="1"/>
          </p:cNvSpPr>
          <p:nvPr>
            <p:ph type="sldNum" sz="quarter" idx="12"/>
          </p:nvPr>
        </p:nvSpPr>
        <p:spPr/>
        <p:txBody>
          <a:bodyPr/>
          <a:lstStyle/>
          <a:p>
            <a:fld id="{A7F8E3F6-DE14-48B2-B2BC-6FABA9630FB8}" type="slidenum">
              <a:rPr lang="en-US" smtClean="0"/>
              <a:t>10</a:t>
            </a:fld>
            <a:endParaRPr lang="en-US" dirty="0"/>
          </a:p>
        </p:txBody>
      </p:sp>
      <p:pic>
        <p:nvPicPr>
          <p:cNvPr id="2050" name="Picture 2" descr="Resultado de imagem para natural langu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02009" y="464043"/>
            <a:ext cx="3744433" cy="2145807"/>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21426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42900" y="1156900"/>
            <a:ext cx="7962900" cy="4154984"/>
          </a:xfrm>
          <a:prstGeom prst="rect">
            <a:avLst/>
          </a:prstGeom>
          <a:noFill/>
        </p:spPr>
        <p:txBody>
          <a:bodyPr wrap="square" rtlCol="0">
            <a:spAutoFit/>
          </a:bodyPr>
          <a:lstStyle/>
          <a:p>
            <a:pPr marL="285750" indent="-285750">
              <a:buFont typeface="Arial" panose="020B0604020202020204" pitchFamily="34" charset="0"/>
              <a:buChar char="•"/>
            </a:pPr>
            <a:r>
              <a:rPr lang="en-US" sz="2400" dirty="0" smtClean="0"/>
              <a:t>Can be a direct</a:t>
            </a:r>
            <a:r>
              <a:rPr lang="en-US" sz="2400" dirty="0"/>
              <a:t> tool for </a:t>
            </a:r>
            <a:r>
              <a:rPr lang="en-US" sz="2400" dirty="0" smtClean="0"/>
              <a:t>expressing and</a:t>
            </a:r>
            <a:r>
              <a:rPr lang="en-US" sz="2400" dirty="0"/>
              <a:t> </a:t>
            </a:r>
            <a:r>
              <a:rPr lang="en-US" sz="2400" dirty="0" smtClean="0"/>
              <a:t>communicating</a:t>
            </a:r>
            <a:r>
              <a:rPr lang="en-US" sz="2400" dirty="0"/>
              <a:t> </a:t>
            </a:r>
            <a:r>
              <a:rPr lang="en-US" sz="2400" dirty="0" smtClean="0"/>
              <a:t>requirements.</a:t>
            </a:r>
          </a:p>
          <a:p>
            <a:endParaRPr lang="en-US" sz="2400" dirty="0" smtClean="0"/>
          </a:p>
          <a:p>
            <a:pPr marL="285750" indent="-285750">
              <a:buFont typeface="Arial" panose="020B0604020202020204" pitchFamily="34" charset="0"/>
              <a:buChar char="•"/>
            </a:pPr>
            <a:r>
              <a:rPr lang="en-US" sz="2400" dirty="0"/>
              <a:t>S</a:t>
            </a:r>
            <a:r>
              <a:rPr lang="en-US" sz="2400" dirty="0" smtClean="0"/>
              <a:t>everal</a:t>
            </a:r>
            <a:r>
              <a:rPr lang="en-US" sz="2400" dirty="0"/>
              <a:t> </a:t>
            </a:r>
            <a:r>
              <a:rPr lang="en-US" sz="2400" dirty="0" smtClean="0"/>
              <a:t>issues in</a:t>
            </a:r>
            <a:r>
              <a:rPr lang="en-US" sz="2400" dirty="0"/>
              <a:t> requirement selection, validation, and conflict </a:t>
            </a:r>
            <a:r>
              <a:rPr lang="en-US" sz="2400" dirty="0" smtClean="0"/>
              <a:t>identification can</a:t>
            </a:r>
            <a:r>
              <a:rPr lang="en-US" sz="2400" dirty="0"/>
              <a:t> be already tackled at this level.</a:t>
            </a:r>
            <a:br>
              <a:rPr lang="en-US" sz="2400" dirty="0"/>
            </a:br>
            <a:endParaRPr lang="en-US" sz="2400" dirty="0"/>
          </a:p>
          <a:p>
            <a:pPr marL="285750" indent="-285750">
              <a:buFont typeface="Arial" panose="020B0604020202020204" pitchFamily="34" charset="0"/>
              <a:buChar char="•"/>
            </a:pPr>
            <a:r>
              <a:rPr lang="en-US" sz="2400" dirty="0" smtClean="0"/>
              <a:t>Can</a:t>
            </a:r>
            <a:r>
              <a:rPr lang="en-US" sz="2400" dirty="0"/>
              <a:t> be decoded </a:t>
            </a:r>
            <a:r>
              <a:rPr lang="en-US" sz="2400" dirty="0" smtClean="0"/>
              <a:t>by everybody.</a:t>
            </a:r>
            <a:r>
              <a:rPr lang="en-US" sz="2400" dirty="0"/>
              <a:t/>
            </a:r>
            <a:br>
              <a:rPr lang="en-US" sz="2400" dirty="0"/>
            </a:br>
            <a:endParaRPr lang="en-US" sz="2400" dirty="0"/>
          </a:p>
          <a:p>
            <a:pPr marL="285750" indent="-285750">
              <a:buFont typeface="Arial" panose="020B0604020202020204" pitchFamily="34" charset="0"/>
              <a:buChar char="•"/>
            </a:pPr>
            <a:r>
              <a:rPr lang="en-US" sz="2400" dirty="0" smtClean="0"/>
              <a:t>Can</a:t>
            </a:r>
            <a:r>
              <a:rPr lang="en-US" sz="2400" dirty="0"/>
              <a:t> be shared among the </a:t>
            </a:r>
            <a:r>
              <a:rPr lang="en-US" sz="2400" dirty="0" smtClean="0"/>
              <a:t>different people</a:t>
            </a:r>
            <a:r>
              <a:rPr lang="en-US" sz="2400" dirty="0"/>
              <a:t> involved in the software development </a:t>
            </a:r>
            <a:r>
              <a:rPr lang="en-US" sz="2400" dirty="0" smtClean="0"/>
              <a:t>process.</a:t>
            </a:r>
            <a:endParaRPr lang="en-US" sz="2400" dirty="0"/>
          </a:p>
        </p:txBody>
      </p:sp>
      <p:sp>
        <p:nvSpPr>
          <p:cNvPr id="5" name="TextBox 4"/>
          <p:cNvSpPr txBox="1"/>
          <p:nvPr/>
        </p:nvSpPr>
        <p:spPr>
          <a:xfrm>
            <a:off x="10020300" y="1952030"/>
            <a:ext cx="2171700" cy="1569660"/>
          </a:xfrm>
          <a:prstGeom prst="rect">
            <a:avLst/>
          </a:prstGeom>
          <a:noFill/>
        </p:spPr>
        <p:txBody>
          <a:bodyPr wrap="square" rtlCol="0">
            <a:spAutoFit/>
          </a:bodyPr>
          <a:lstStyle/>
          <a:p>
            <a:r>
              <a:rPr lang="pt-PT" sz="3200" dirty="0">
                <a:solidFill>
                  <a:schemeClr val="bg1"/>
                </a:solidFill>
              </a:rPr>
              <a:t>Why is this useful?</a:t>
            </a:r>
          </a:p>
        </p:txBody>
      </p:sp>
    </p:spTree>
    <p:extLst>
      <p:ext uri="{BB962C8B-B14F-4D97-AF65-F5344CB8AC3E}">
        <p14:creationId xmlns:p14="http://schemas.microsoft.com/office/powerpoint/2010/main" val="1636679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38150" y="628650"/>
            <a:ext cx="7943850" cy="5424562"/>
          </a:xfrm>
          <a:prstGeom prst="rect">
            <a:avLst/>
          </a:prstGeom>
          <a:noFill/>
        </p:spPr>
        <p:txBody>
          <a:bodyPr wrap="square" rtlCol="0">
            <a:spAutoFit/>
          </a:bodyPr>
          <a:lstStyle/>
          <a:p>
            <a:pPr marL="285750" indent="-285750" algn="just">
              <a:lnSpc>
                <a:spcPct val="150000"/>
              </a:lnSpc>
              <a:buFont typeface="Arial" panose="020B0604020202020204" pitchFamily="34" charset="0"/>
              <a:buChar char="•"/>
            </a:pPr>
            <a:r>
              <a:rPr lang="en-US" sz="2100" dirty="0"/>
              <a:t>Lack of clarity;</a:t>
            </a:r>
          </a:p>
          <a:p>
            <a:pPr marL="285750" indent="-285750" algn="just">
              <a:lnSpc>
                <a:spcPct val="150000"/>
              </a:lnSpc>
              <a:buFont typeface="Arial" panose="020B0604020202020204" pitchFamily="34" charset="0"/>
              <a:buChar char="•"/>
            </a:pPr>
            <a:r>
              <a:rPr lang="en-US" sz="2100" dirty="0"/>
              <a:t>Difficult to read/hard to understand;</a:t>
            </a:r>
          </a:p>
          <a:p>
            <a:pPr marL="285750" indent="-285750" algn="just">
              <a:lnSpc>
                <a:spcPct val="150000"/>
              </a:lnSpc>
              <a:buFont typeface="Arial" panose="020B0604020202020204" pitchFamily="34" charset="0"/>
              <a:buChar char="•"/>
            </a:pPr>
            <a:r>
              <a:rPr lang="en-US" sz="2100" dirty="0"/>
              <a:t>Confusion: functional/non-functional requirements, system goals and design information may not be clearly distinguished;</a:t>
            </a:r>
          </a:p>
          <a:p>
            <a:pPr marL="285750" indent="-285750" algn="just">
              <a:lnSpc>
                <a:spcPct val="150000"/>
              </a:lnSpc>
              <a:buFont typeface="Arial" panose="020B0604020202020204" pitchFamily="34" charset="0"/>
              <a:buChar char="•"/>
            </a:pPr>
            <a:r>
              <a:rPr lang="en-US" sz="2100" dirty="0"/>
              <a:t>Amalgamation: different requirements may be expressed together;</a:t>
            </a:r>
          </a:p>
          <a:p>
            <a:pPr marL="285750" indent="-285750" algn="just">
              <a:lnSpc>
                <a:spcPct val="150000"/>
              </a:lnSpc>
              <a:buFont typeface="Arial" panose="020B0604020202020204" pitchFamily="34" charset="0"/>
              <a:buChar char="•"/>
            </a:pPr>
            <a:r>
              <a:rPr lang="en-US" sz="2100" dirty="0"/>
              <a:t>Misunderstandings: ambiguity can be a huge problem;</a:t>
            </a:r>
          </a:p>
          <a:p>
            <a:pPr marL="285750" indent="-285750" algn="just">
              <a:lnSpc>
                <a:spcPct val="150000"/>
              </a:lnSpc>
              <a:buFont typeface="Arial" panose="020B0604020202020204" pitchFamily="34" charset="0"/>
              <a:buChar char="•"/>
            </a:pPr>
            <a:r>
              <a:rPr lang="en-US" sz="2100" dirty="0"/>
              <a:t>Over-flexibility: the same thing can be expressed in a number of different ways;</a:t>
            </a:r>
          </a:p>
          <a:p>
            <a:pPr marL="285750" indent="-285750" algn="just">
              <a:lnSpc>
                <a:spcPct val="150000"/>
              </a:lnSpc>
              <a:buFont typeface="Arial" panose="020B0604020202020204" pitchFamily="34" charset="0"/>
              <a:buChar char="•"/>
            </a:pPr>
            <a:r>
              <a:rPr lang="en-US" sz="2100" dirty="0"/>
              <a:t>There is no easy way to </a:t>
            </a:r>
            <a:r>
              <a:rPr lang="en-US" sz="2100" dirty="0" smtClean="0"/>
              <a:t>modularize </a:t>
            </a:r>
            <a:r>
              <a:rPr lang="en-US" sz="2100" dirty="0"/>
              <a:t>natural language requirements!</a:t>
            </a:r>
          </a:p>
        </p:txBody>
      </p:sp>
      <p:sp>
        <p:nvSpPr>
          <p:cNvPr id="5" name="TextBox 4"/>
          <p:cNvSpPr txBox="1"/>
          <p:nvPr/>
        </p:nvSpPr>
        <p:spPr>
          <a:xfrm>
            <a:off x="10248900" y="2140474"/>
            <a:ext cx="1543050" cy="1569660"/>
          </a:xfrm>
          <a:prstGeom prst="rect">
            <a:avLst/>
          </a:prstGeom>
          <a:noFill/>
        </p:spPr>
        <p:txBody>
          <a:bodyPr wrap="square" rtlCol="0">
            <a:spAutoFit/>
          </a:bodyPr>
          <a:lstStyle/>
          <a:p>
            <a:r>
              <a:rPr lang="pt-PT" sz="3200" i="1" dirty="0">
                <a:solidFill>
                  <a:schemeClr val="bg1"/>
                </a:solidFill>
              </a:rPr>
              <a:t>Quid </a:t>
            </a:r>
            <a:endParaRPr lang="pt-PT" sz="3200" i="1" dirty="0" smtClean="0">
              <a:solidFill>
                <a:schemeClr val="bg1"/>
              </a:solidFill>
            </a:endParaRPr>
          </a:p>
          <a:p>
            <a:r>
              <a:rPr lang="pt-PT" sz="3200" i="1" dirty="0" smtClean="0">
                <a:solidFill>
                  <a:schemeClr val="bg1"/>
                </a:solidFill>
              </a:rPr>
              <a:t>Pro</a:t>
            </a:r>
            <a:r>
              <a:rPr lang="pt-PT" sz="3200" i="1" dirty="0">
                <a:solidFill>
                  <a:schemeClr val="bg1"/>
                </a:solidFill>
              </a:rPr>
              <a:t> </a:t>
            </a:r>
            <a:endParaRPr lang="pt-PT" sz="3200" i="1" dirty="0" smtClean="0">
              <a:solidFill>
                <a:schemeClr val="bg1"/>
              </a:solidFill>
            </a:endParaRPr>
          </a:p>
          <a:p>
            <a:r>
              <a:rPr lang="pt-PT" sz="3200" i="1" dirty="0" smtClean="0">
                <a:solidFill>
                  <a:schemeClr val="bg1"/>
                </a:solidFill>
              </a:rPr>
              <a:t>Quos</a:t>
            </a:r>
            <a:endParaRPr lang="pt-PT" sz="3200" dirty="0">
              <a:solidFill>
                <a:schemeClr val="bg1"/>
              </a:solidFill>
            </a:endParaRPr>
          </a:p>
        </p:txBody>
      </p:sp>
    </p:spTree>
    <p:extLst>
      <p:ext uri="{BB962C8B-B14F-4D97-AF65-F5344CB8AC3E}">
        <p14:creationId xmlns:p14="http://schemas.microsoft.com/office/powerpoint/2010/main" val="702875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b="1892"/>
          <a:stretch/>
        </p:blipFill>
        <p:spPr>
          <a:xfrm>
            <a:off x="-1" y="0"/>
            <a:ext cx="7337531" cy="6858000"/>
          </a:xfrm>
          <a:prstGeom prst="rect">
            <a:avLst/>
          </a:prstGeom>
          <a:noFill/>
          <a:effectLst>
            <a:outerShdw dist="50800" dir="5400000" algn="ctr" rotWithShape="0">
              <a:srgbClr val="000000"/>
            </a:outerShdw>
          </a:effectLst>
        </p:spPr>
      </p:pic>
      <p:sp>
        <p:nvSpPr>
          <p:cNvPr id="2" name="Title 1"/>
          <p:cNvSpPr txBox="1">
            <a:spLocks/>
          </p:cNvSpPr>
          <p:nvPr/>
        </p:nvSpPr>
        <p:spPr>
          <a:xfrm>
            <a:off x="7337530" y="2109190"/>
            <a:ext cx="4641112" cy="3096313"/>
          </a:xfrm>
          <a:prstGeom prst="rect">
            <a:avLst/>
          </a:prstGeom>
        </p:spPr>
        <p:txBody>
          <a:bodyPr/>
          <a:lstStyle>
            <a:lvl1pPr algn="l" defTabSz="914400" rtl="0" eaLnBrk="1" latinLnBrk="0" hangingPunct="1">
              <a:lnSpc>
                <a:spcPct val="90000"/>
              </a:lnSpc>
              <a:spcBef>
                <a:spcPct val="0"/>
              </a:spcBef>
              <a:buNone/>
              <a:defRPr sz="3200" kern="1200">
                <a:solidFill>
                  <a:schemeClr val="bg1"/>
                </a:solidFill>
                <a:latin typeface="+mj-lt"/>
                <a:ea typeface="+mj-ea"/>
                <a:cs typeface="+mj-cs"/>
              </a:defRPr>
            </a:lvl1pPr>
          </a:lstStyle>
          <a:p>
            <a:pPr algn="ctr"/>
            <a:r>
              <a:rPr lang="en-US" sz="6000" b="1" dirty="0" smtClean="0">
                <a:effectLst>
                  <a:outerShdw blurRad="38100" dist="38100" dir="2700000" algn="tl">
                    <a:srgbClr val="000000">
                      <a:alpha val="43137"/>
                    </a:srgbClr>
                  </a:outerShdw>
                </a:effectLst>
              </a:rPr>
              <a:t>NLP Analysis</a:t>
            </a:r>
          </a:p>
          <a:p>
            <a:pPr algn="ctr"/>
            <a:r>
              <a:rPr lang="en-US" sz="6000" b="1" dirty="0" smtClean="0">
                <a:effectLst>
                  <a:outerShdw blurRad="38100" dist="38100" dir="2700000" algn="tl">
                    <a:srgbClr val="000000">
                      <a:alpha val="43137"/>
                    </a:srgbClr>
                  </a:outerShdw>
                </a:effectLst>
              </a:rPr>
              <a:t>Tools</a:t>
            </a:r>
            <a:endParaRPr lang="en-US" sz="2000" b="1" dirty="0">
              <a:effectLst>
                <a:outerShdw blurRad="38100" dist="38100" dir="2700000" algn="tl">
                  <a:srgbClr val="000000">
                    <a:alpha val="43137"/>
                  </a:srgbClr>
                </a:outerShdw>
              </a:effectLst>
            </a:endParaRPr>
          </a:p>
        </p:txBody>
      </p:sp>
      <p:sp>
        <p:nvSpPr>
          <p:cNvPr id="4" name="Footer Placeholder 3"/>
          <p:cNvSpPr>
            <a:spLocks noGrp="1"/>
          </p:cNvSpPr>
          <p:nvPr>
            <p:ph type="ftr" sz="quarter" idx="11"/>
          </p:nvPr>
        </p:nvSpPr>
        <p:spPr/>
        <p:txBody>
          <a:bodyPr/>
          <a:lstStyle/>
          <a:p>
            <a:r>
              <a:rPr lang="en-US" dirty="0" smtClean="0"/>
              <a:t>ERMS                                                                                                             14th October</a:t>
            </a:r>
            <a:endParaRPr lang="en-US" dirty="0"/>
          </a:p>
        </p:txBody>
      </p:sp>
      <p:sp>
        <p:nvSpPr>
          <p:cNvPr id="5" name="Slide Number Placeholder 4"/>
          <p:cNvSpPr>
            <a:spLocks noGrp="1"/>
          </p:cNvSpPr>
          <p:nvPr>
            <p:ph type="sldNum" sz="quarter" idx="12"/>
          </p:nvPr>
        </p:nvSpPr>
        <p:spPr/>
        <p:txBody>
          <a:bodyPr/>
          <a:lstStyle/>
          <a:p>
            <a:fld id="{A7F8E3F6-DE14-48B2-B2BC-6FABA9630FB8}" type="slidenum">
              <a:rPr lang="en-US" smtClean="0"/>
              <a:t>13</a:t>
            </a:fld>
            <a:endParaRPr lang="en-US" dirty="0"/>
          </a:p>
        </p:txBody>
      </p:sp>
    </p:spTree>
    <p:extLst>
      <p:ext uri="{BB962C8B-B14F-4D97-AF65-F5344CB8AC3E}">
        <p14:creationId xmlns:p14="http://schemas.microsoft.com/office/powerpoint/2010/main" val="14553439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1486785" y="1336075"/>
            <a:ext cx="9601201" cy="1671251"/>
          </a:xfrm>
          <a:prstGeom prst="rect">
            <a:avLst/>
          </a:prstGeom>
          <a:ln>
            <a:noFill/>
          </a:ln>
          <a:effectLst>
            <a:outerShdw blurRad="292100" dist="139700" dir="2700000" algn="tl" rotWithShape="0">
              <a:srgbClr val="333333">
                <a:alpha val="65000"/>
              </a:srgbClr>
            </a:outerShdw>
          </a:effectLst>
        </p:spPr>
      </p:pic>
      <p:sp>
        <p:nvSpPr>
          <p:cNvPr id="2" name="Title 1"/>
          <p:cNvSpPr>
            <a:spLocks noGrp="1"/>
          </p:cNvSpPr>
          <p:nvPr>
            <p:ph type="title"/>
          </p:nvPr>
        </p:nvSpPr>
        <p:spPr>
          <a:xfrm>
            <a:off x="1295400" y="0"/>
            <a:ext cx="9601200" cy="1036850"/>
          </a:xfrm>
        </p:spPr>
        <p:txBody>
          <a:bodyPr/>
          <a:lstStyle/>
          <a:p>
            <a:r>
              <a:rPr lang="en-US" dirty="0" smtClean="0"/>
              <a:t>Stanford CoreNLP API</a:t>
            </a:r>
            <a:endParaRPr lang="en-US" dirty="0"/>
          </a:p>
        </p:txBody>
      </p:sp>
      <p:sp>
        <p:nvSpPr>
          <p:cNvPr id="7" name="Footer Placeholder 6"/>
          <p:cNvSpPr>
            <a:spLocks noGrp="1"/>
          </p:cNvSpPr>
          <p:nvPr>
            <p:ph type="ftr" sz="quarter" idx="11"/>
          </p:nvPr>
        </p:nvSpPr>
        <p:spPr/>
        <p:txBody>
          <a:bodyPr/>
          <a:lstStyle/>
          <a:p>
            <a:r>
              <a:rPr lang="en-US" dirty="0" smtClean="0"/>
              <a:t>ERMS                                                                                                             14th October</a:t>
            </a:r>
            <a:endParaRPr lang="en-US" dirty="0"/>
          </a:p>
        </p:txBody>
      </p:sp>
      <p:sp>
        <p:nvSpPr>
          <p:cNvPr id="8" name="Slide Number Placeholder 7"/>
          <p:cNvSpPr>
            <a:spLocks noGrp="1"/>
          </p:cNvSpPr>
          <p:nvPr>
            <p:ph type="sldNum" sz="quarter" idx="12"/>
          </p:nvPr>
        </p:nvSpPr>
        <p:spPr/>
        <p:txBody>
          <a:bodyPr/>
          <a:lstStyle/>
          <a:p>
            <a:fld id="{A7F8E3F6-DE14-48B2-B2BC-6FABA9630FB8}" type="slidenum">
              <a:rPr lang="en-US" smtClean="0"/>
              <a:t>14</a:t>
            </a:fld>
            <a:endParaRPr lang="en-US" dirty="0"/>
          </a:p>
        </p:txBody>
      </p:sp>
      <p:sp>
        <p:nvSpPr>
          <p:cNvPr id="11" name="TextBox 10"/>
          <p:cNvSpPr txBox="1"/>
          <p:nvPr/>
        </p:nvSpPr>
        <p:spPr>
          <a:xfrm>
            <a:off x="6804837" y="3190752"/>
            <a:ext cx="4706050" cy="3000821"/>
          </a:xfrm>
          <a:prstGeom prst="rect">
            <a:avLst/>
          </a:prstGeom>
          <a:noFill/>
        </p:spPr>
        <p:txBody>
          <a:bodyPr wrap="square" rtlCol="0">
            <a:spAutoFit/>
          </a:bodyPr>
          <a:lstStyle/>
          <a:p>
            <a:pPr marL="285750" indent="-285750" algn="just">
              <a:lnSpc>
                <a:spcPct val="150000"/>
              </a:lnSpc>
              <a:buFont typeface="Arial" panose="020B0604020202020204" pitchFamily="34" charset="0"/>
              <a:buChar char="•"/>
            </a:pPr>
            <a:r>
              <a:rPr lang="en-US" dirty="0"/>
              <a:t>I</a:t>
            </a:r>
            <a:r>
              <a:rPr lang="en-US" dirty="0" smtClean="0"/>
              <a:t>ntegrated </a:t>
            </a:r>
            <a:r>
              <a:rPr lang="pt-PT" dirty="0" smtClean="0"/>
              <a:t>framework </a:t>
            </a:r>
            <a:r>
              <a:rPr lang="en-US" dirty="0" smtClean="0"/>
              <a:t>with </a:t>
            </a:r>
            <a:r>
              <a:rPr lang="en-US" dirty="0"/>
              <a:t>a good range of grammatical analysis </a:t>
            </a:r>
            <a:r>
              <a:rPr lang="en-US" dirty="0" smtClean="0"/>
              <a:t>tools.</a:t>
            </a:r>
            <a:endParaRPr lang="en-US" dirty="0"/>
          </a:p>
          <a:p>
            <a:pPr marL="285750" indent="-285750" algn="just">
              <a:lnSpc>
                <a:spcPct val="150000"/>
              </a:lnSpc>
              <a:buFont typeface="Arial" panose="020B0604020202020204" pitchFamily="34" charset="0"/>
              <a:buChar char="•"/>
            </a:pPr>
            <a:r>
              <a:rPr lang="en-US" dirty="0"/>
              <a:t>Fast, reliable analysis of arbitrary </a:t>
            </a:r>
            <a:r>
              <a:rPr lang="en-US" dirty="0" smtClean="0"/>
              <a:t>texts.</a:t>
            </a:r>
            <a:endParaRPr lang="en-US" dirty="0"/>
          </a:p>
          <a:p>
            <a:pPr marL="285750" indent="-285750" algn="just">
              <a:lnSpc>
                <a:spcPct val="150000"/>
              </a:lnSpc>
              <a:buFont typeface="Arial" panose="020B0604020202020204" pitchFamily="34" charset="0"/>
              <a:buChar char="•"/>
            </a:pPr>
            <a:r>
              <a:rPr lang="en-US" dirty="0" smtClean="0"/>
              <a:t>Support </a:t>
            </a:r>
            <a:r>
              <a:rPr lang="en-US" dirty="0"/>
              <a:t>for </a:t>
            </a:r>
            <a:r>
              <a:rPr lang="en-US" dirty="0" smtClean="0"/>
              <a:t>a large </a:t>
            </a:r>
            <a:r>
              <a:rPr lang="en-US" dirty="0"/>
              <a:t>number of </a:t>
            </a:r>
            <a:r>
              <a:rPr lang="en-US" dirty="0" smtClean="0"/>
              <a:t>languages.</a:t>
            </a:r>
            <a:endParaRPr lang="en-US" dirty="0"/>
          </a:p>
          <a:p>
            <a:pPr marL="285750" indent="-285750" algn="just">
              <a:lnSpc>
                <a:spcPct val="150000"/>
              </a:lnSpc>
              <a:buFont typeface="Arial" panose="020B0604020202020204" pitchFamily="34" charset="0"/>
              <a:buChar char="•"/>
            </a:pPr>
            <a:r>
              <a:rPr lang="en-US" dirty="0"/>
              <a:t>Interfaces available for various major modern programming </a:t>
            </a:r>
            <a:r>
              <a:rPr lang="en-US" dirty="0" smtClean="0"/>
              <a:t>languages.</a:t>
            </a:r>
            <a:endParaRPr lang="en-US" dirty="0"/>
          </a:p>
          <a:p>
            <a:pPr marL="285750" indent="-285750" algn="just">
              <a:lnSpc>
                <a:spcPct val="150000"/>
              </a:lnSpc>
              <a:buFont typeface="Arial" panose="020B0604020202020204" pitchFamily="34" charset="0"/>
              <a:buChar char="•"/>
            </a:pPr>
            <a:r>
              <a:rPr lang="en-US" dirty="0"/>
              <a:t>Ability to run as a simple web </a:t>
            </a:r>
            <a:r>
              <a:rPr lang="en-US" dirty="0" smtClean="0"/>
              <a:t>service.</a:t>
            </a:r>
            <a:endParaRPr lang="en-US" dirty="0"/>
          </a:p>
        </p:txBody>
      </p:sp>
      <p:pic>
        <p:nvPicPr>
          <p:cNvPr id="10" name="Picture 9"/>
          <p:cNvPicPr>
            <a:picLocks noChangeAspect="1"/>
          </p:cNvPicPr>
          <p:nvPr/>
        </p:nvPicPr>
        <p:blipFill>
          <a:blip r:embed="rId3"/>
          <a:stretch>
            <a:fillRect/>
          </a:stretch>
        </p:blipFill>
        <p:spPr>
          <a:xfrm>
            <a:off x="402629" y="2775098"/>
            <a:ext cx="5744574" cy="3599901"/>
          </a:xfrm>
          <a:prstGeom prst="rect">
            <a:avLst/>
          </a:prstGeom>
        </p:spPr>
      </p:pic>
    </p:spTree>
    <p:extLst>
      <p:ext uri="{BB962C8B-B14F-4D97-AF65-F5344CB8AC3E}">
        <p14:creationId xmlns:p14="http://schemas.microsoft.com/office/powerpoint/2010/main" val="737118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079484" y="24125"/>
            <a:ext cx="2614863" cy="2614863"/>
          </a:xfrm>
          <a:prstGeom prst="rect">
            <a:avLst/>
          </a:prstGeom>
        </p:spPr>
      </p:pic>
      <p:sp>
        <p:nvSpPr>
          <p:cNvPr id="6" name="TextBox 5"/>
          <p:cNvSpPr txBox="1"/>
          <p:nvPr/>
        </p:nvSpPr>
        <p:spPr>
          <a:xfrm>
            <a:off x="3962399" y="465221"/>
            <a:ext cx="7459579" cy="369332"/>
          </a:xfrm>
          <a:prstGeom prst="rect">
            <a:avLst/>
          </a:prstGeom>
          <a:noFill/>
        </p:spPr>
        <p:txBody>
          <a:bodyPr wrap="square" rtlCol="0">
            <a:spAutoFit/>
          </a:bodyPr>
          <a:lstStyle/>
          <a:p>
            <a:pPr algn="ctr"/>
            <a:r>
              <a:rPr lang="en-US" dirty="0" smtClean="0"/>
              <a:t>Natural Language and Artificial Intelligence Platform</a:t>
            </a:r>
            <a:endParaRPr lang="en-US" dirty="0"/>
          </a:p>
        </p:txBody>
      </p:sp>
      <p:sp>
        <p:nvSpPr>
          <p:cNvPr id="7" name="TextBox 6"/>
          <p:cNvSpPr txBox="1"/>
          <p:nvPr/>
        </p:nvSpPr>
        <p:spPr>
          <a:xfrm>
            <a:off x="4240523" y="1922161"/>
            <a:ext cx="6903330" cy="1015663"/>
          </a:xfrm>
          <a:prstGeom prst="rect">
            <a:avLst/>
          </a:prstGeom>
          <a:noFill/>
        </p:spPr>
        <p:txBody>
          <a:bodyPr wrap="square" rtlCol="0">
            <a:spAutoFit/>
          </a:bodyPr>
          <a:lstStyle/>
          <a:p>
            <a:pPr algn="just">
              <a:lnSpc>
                <a:spcPct val="150000"/>
              </a:lnSpc>
            </a:pPr>
            <a:r>
              <a:rPr lang="en-US" sz="2000" dirty="0" smtClean="0"/>
              <a:t>Offers a lot of possibly relevant information, like entity recognition using Wikipedia, DBPedia and Wikidata</a:t>
            </a:r>
            <a:r>
              <a:rPr lang="en-US" sz="2000" dirty="0"/>
              <a:t>.</a:t>
            </a:r>
          </a:p>
        </p:txBody>
      </p:sp>
      <p:pic>
        <p:nvPicPr>
          <p:cNvPr id="8" name="Picture 7"/>
          <p:cNvPicPr>
            <a:picLocks noChangeAspect="1"/>
          </p:cNvPicPr>
          <p:nvPr/>
        </p:nvPicPr>
        <p:blipFill>
          <a:blip r:embed="rId3"/>
          <a:stretch>
            <a:fillRect/>
          </a:stretch>
        </p:blipFill>
        <p:spPr>
          <a:xfrm>
            <a:off x="1295399" y="3701966"/>
            <a:ext cx="1818105" cy="1090863"/>
          </a:xfrm>
          <a:prstGeom prst="rect">
            <a:avLst/>
          </a:prstGeom>
        </p:spPr>
      </p:pic>
      <p:pic>
        <p:nvPicPr>
          <p:cNvPr id="9" name="Picture 8"/>
          <p:cNvPicPr>
            <a:picLocks noChangeAspect="1"/>
          </p:cNvPicPr>
          <p:nvPr/>
        </p:nvPicPr>
        <p:blipFill>
          <a:blip r:embed="rId4"/>
          <a:stretch>
            <a:fillRect/>
          </a:stretch>
        </p:blipFill>
        <p:spPr>
          <a:xfrm>
            <a:off x="3531269" y="4583366"/>
            <a:ext cx="1684421" cy="712982"/>
          </a:xfrm>
          <a:prstGeom prst="rect">
            <a:avLst/>
          </a:prstGeom>
        </p:spPr>
      </p:pic>
      <p:pic>
        <p:nvPicPr>
          <p:cNvPr id="10" name="Picture 9"/>
          <p:cNvPicPr>
            <a:picLocks noChangeAspect="1"/>
          </p:cNvPicPr>
          <p:nvPr/>
        </p:nvPicPr>
        <p:blipFill>
          <a:blip r:embed="rId5"/>
          <a:stretch>
            <a:fillRect/>
          </a:stretch>
        </p:blipFill>
        <p:spPr>
          <a:xfrm>
            <a:off x="5837117" y="3847612"/>
            <a:ext cx="1508622" cy="799570"/>
          </a:xfrm>
          <a:prstGeom prst="rect">
            <a:avLst/>
          </a:prstGeom>
        </p:spPr>
      </p:pic>
      <p:pic>
        <p:nvPicPr>
          <p:cNvPr id="11" name="Picture 10"/>
          <p:cNvPicPr>
            <a:picLocks noChangeAspect="1"/>
          </p:cNvPicPr>
          <p:nvPr/>
        </p:nvPicPr>
        <p:blipFill>
          <a:blip r:embed="rId6"/>
          <a:stretch>
            <a:fillRect/>
          </a:stretch>
        </p:blipFill>
        <p:spPr>
          <a:xfrm>
            <a:off x="8162813" y="3847612"/>
            <a:ext cx="1439779" cy="1439779"/>
          </a:xfrm>
          <a:prstGeom prst="rect">
            <a:avLst/>
          </a:prstGeom>
        </p:spPr>
      </p:pic>
      <p:sp>
        <p:nvSpPr>
          <p:cNvPr id="2" name="Footer Placeholder 1"/>
          <p:cNvSpPr>
            <a:spLocks noGrp="1"/>
          </p:cNvSpPr>
          <p:nvPr>
            <p:ph type="ftr" sz="quarter" idx="11"/>
          </p:nvPr>
        </p:nvSpPr>
        <p:spPr/>
        <p:txBody>
          <a:bodyPr/>
          <a:lstStyle/>
          <a:p>
            <a:r>
              <a:rPr lang="en-US" dirty="0" smtClean="0"/>
              <a:t>ERMS                                                                                                             14th October</a:t>
            </a:r>
            <a:endParaRPr lang="en-US" dirty="0"/>
          </a:p>
        </p:txBody>
      </p:sp>
      <p:sp>
        <p:nvSpPr>
          <p:cNvPr id="3" name="Slide Number Placeholder 2"/>
          <p:cNvSpPr>
            <a:spLocks noGrp="1"/>
          </p:cNvSpPr>
          <p:nvPr>
            <p:ph type="sldNum" sz="quarter" idx="12"/>
          </p:nvPr>
        </p:nvSpPr>
        <p:spPr/>
        <p:txBody>
          <a:bodyPr/>
          <a:lstStyle/>
          <a:p>
            <a:fld id="{A7F8E3F6-DE14-48B2-B2BC-6FABA9630FB8}" type="slidenum">
              <a:rPr lang="en-US" smtClean="0"/>
              <a:t>15</a:t>
            </a:fld>
            <a:endParaRPr lang="en-US" dirty="0"/>
          </a:p>
        </p:txBody>
      </p:sp>
    </p:spTree>
    <p:extLst>
      <p:ext uri="{BB962C8B-B14F-4D97-AF65-F5344CB8AC3E}">
        <p14:creationId xmlns:p14="http://schemas.microsoft.com/office/powerpoint/2010/main" val="38600472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85037" y="3003103"/>
            <a:ext cx="10515600" cy="2867443"/>
          </a:xfrm>
        </p:spPr>
        <p:txBody>
          <a:bodyPr/>
          <a:lstStyle/>
          <a:p>
            <a:pPr>
              <a:lnSpc>
                <a:spcPct val="150000"/>
              </a:lnSpc>
            </a:pPr>
            <a:r>
              <a:rPr lang="en-US" dirty="0"/>
              <a:t>L</a:t>
            </a:r>
            <a:r>
              <a:rPr lang="en-US" dirty="0" smtClean="0"/>
              <a:t>eading </a:t>
            </a:r>
            <a:r>
              <a:rPr lang="en-US" dirty="0"/>
              <a:t>platform for building Python programs to work with human language data</a:t>
            </a:r>
            <a:r>
              <a:rPr lang="en-US" dirty="0" smtClean="0"/>
              <a:t>.</a:t>
            </a:r>
          </a:p>
          <a:p>
            <a:pPr>
              <a:lnSpc>
                <a:spcPct val="150000"/>
              </a:lnSpc>
            </a:pPr>
            <a:r>
              <a:rPr lang="en-US" dirty="0" smtClean="0"/>
              <a:t>Free, open-source, community driven project.</a:t>
            </a:r>
            <a:endParaRPr lang="en-US" dirty="0"/>
          </a:p>
        </p:txBody>
      </p:sp>
      <p:pic>
        <p:nvPicPr>
          <p:cNvPr id="4" name="Picture 3"/>
          <p:cNvPicPr>
            <a:picLocks noChangeAspect="1"/>
          </p:cNvPicPr>
          <p:nvPr/>
        </p:nvPicPr>
        <p:blipFill>
          <a:blip r:embed="rId2"/>
          <a:stretch>
            <a:fillRect/>
          </a:stretch>
        </p:blipFill>
        <p:spPr>
          <a:xfrm>
            <a:off x="547576" y="552893"/>
            <a:ext cx="4907772" cy="1945758"/>
          </a:xfrm>
          <a:prstGeom prst="rect">
            <a:avLst/>
          </a:prstGeom>
          <a:ln>
            <a:noFill/>
          </a:ln>
          <a:effectLst>
            <a:outerShdw blurRad="190500" algn="tl" rotWithShape="0">
              <a:srgbClr val="000000">
                <a:alpha val="70000"/>
              </a:srgbClr>
            </a:outerShdw>
          </a:effectLst>
        </p:spPr>
      </p:pic>
      <p:sp>
        <p:nvSpPr>
          <p:cNvPr id="2" name="Footer Placeholder 1"/>
          <p:cNvSpPr>
            <a:spLocks noGrp="1"/>
          </p:cNvSpPr>
          <p:nvPr>
            <p:ph type="ftr" sz="quarter" idx="11"/>
          </p:nvPr>
        </p:nvSpPr>
        <p:spPr/>
        <p:txBody>
          <a:bodyPr/>
          <a:lstStyle/>
          <a:p>
            <a:r>
              <a:rPr lang="en-US" dirty="0" smtClean="0"/>
              <a:t>ERMS                                                                                                             14th October</a:t>
            </a:r>
            <a:endParaRPr lang="en-US" dirty="0"/>
          </a:p>
        </p:txBody>
      </p:sp>
      <p:sp>
        <p:nvSpPr>
          <p:cNvPr id="5" name="Slide Number Placeholder 4"/>
          <p:cNvSpPr>
            <a:spLocks noGrp="1"/>
          </p:cNvSpPr>
          <p:nvPr>
            <p:ph type="sldNum" sz="quarter" idx="12"/>
          </p:nvPr>
        </p:nvSpPr>
        <p:spPr/>
        <p:txBody>
          <a:bodyPr/>
          <a:lstStyle/>
          <a:p>
            <a:fld id="{A7F8E3F6-DE14-48B2-B2BC-6FABA9630FB8}" type="slidenum">
              <a:rPr lang="en-US" smtClean="0"/>
              <a:t>16</a:t>
            </a:fld>
            <a:endParaRPr lang="en-US" dirty="0"/>
          </a:p>
        </p:txBody>
      </p:sp>
    </p:spTree>
    <p:extLst>
      <p:ext uri="{BB962C8B-B14F-4D97-AF65-F5344CB8AC3E}">
        <p14:creationId xmlns:p14="http://schemas.microsoft.com/office/powerpoint/2010/main" val="667237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PT" dirty="0"/>
              <a:t>GOOGLE </a:t>
            </a:r>
            <a:br>
              <a:rPr lang="pt-PT" dirty="0"/>
            </a:br>
            <a:r>
              <a:rPr lang="pt-PT" dirty="0"/>
              <a:t>Cloud Natural Language API</a:t>
            </a:r>
            <a:endParaRPr lang="en-US" dirty="0"/>
          </a:p>
        </p:txBody>
      </p:sp>
      <p:sp>
        <p:nvSpPr>
          <p:cNvPr id="3" name="Footer Placeholder 2"/>
          <p:cNvSpPr>
            <a:spLocks noGrp="1"/>
          </p:cNvSpPr>
          <p:nvPr>
            <p:ph type="ftr" sz="quarter" idx="11"/>
          </p:nvPr>
        </p:nvSpPr>
        <p:spPr/>
        <p:txBody>
          <a:bodyPr/>
          <a:lstStyle/>
          <a:p>
            <a:r>
              <a:rPr lang="en-US" dirty="0" smtClean="0"/>
              <a:t>ERMS                                                                                                             14th October</a:t>
            </a:r>
            <a:endParaRPr lang="en-US" dirty="0"/>
          </a:p>
        </p:txBody>
      </p:sp>
      <p:sp>
        <p:nvSpPr>
          <p:cNvPr id="4" name="Slide Number Placeholder 3"/>
          <p:cNvSpPr>
            <a:spLocks noGrp="1"/>
          </p:cNvSpPr>
          <p:nvPr>
            <p:ph type="sldNum" sz="quarter" idx="12"/>
          </p:nvPr>
        </p:nvSpPr>
        <p:spPr/>
        <p:txBody>
          <a:bodyPr/>
          <a:lstStyle/>
          <a:p>
            <a:fld id="{A7F8E3F6-DE14-48B2-B2BC-6FABA9630FB8}" type="slidenum">
              <a:rPr lang="en-US" smtClean="0"/>
              <a:t>17</a:t>
            </a:fld>
            <a:endParaRPr lang="en-US" dirty="0"/>
          </a:p>
        </p:txBody>
      </p:sp>
      <p:pic>
        <p:nvPicPr>
          <p:cNvPr id="5" name="Picture 4"/>
          <p:cNvPicPr>
            <a:picLocks noChangeAspect="1"/>
          </p:cNvPicPr>
          <p:nvPr/>
        </p:nvPicPr>
        <p:blipFill rotWithShape="1">
          <a:blip r:embed="rId2"/>
          <a:srcRect l="933" r="1174" b="5807"/>
          <a:stretch/>
        </p:blipFill>
        <p:spPr>
          <a:xfrm>
            <a:off x="1456660" y="1355788"/>
            <a:ext cx="9548038" cy="1641852"/>
          </a:xfrm>
          <a:prstGeom prst="rect">
            <a:avLst/>
          </a:prstGeom>
          <a:ln>
            <a:noFill/>
          </a:ln>
          <a:effectLst>
            <a:outerShdw blurRad="292100" dist="139700" dir="2700000" algn="tl" rotWithShape="0">
              <a:srgbClr val="333333">
                <a:alpha val="65000"/>
              </a:srgbClr>
            </a:outerShdw>
          </a:effectLst>
        </p:spPr>
      </p:pic>
      <p:pic>
        <p:nvPicPr>
          <p:cNvPr id="6" name="Picture 5"/>
          <p:cNvPicPr>
            <a:picLocks noChangeAspect="1"/>
          </p:cNvPicPr>
          <p:nvPr/>
        </p:nvPicPr>
        <p:blipFill>
          <a:blip r:embed="rId3"/>
          <a:stretch>
            <a:fillRect/>
          </a:stretch>
        </p:blipFill>
        <p:spPr>
          <a:xfrm>
            <a:off x="0" y="2997640"/>
            <a:ext cx="6400800" cy="2762737"/>
          </a:xfrm>
          <a:prstGeom prst="rect">
            <a:avLst/>
          </a:prstGeom>
          <a:ln>
            <a:noFill/>
          </a:ln>
          <a:effectLst>
            <a:outerShdw blurRad="292100" dist="139700" dir="2700000" algn="tl" rotWithShape="0">
              <a:srgbClr val="333333">
                <a:alpha val="65000"/>
              </a:srgbClr>
            </a:outerShdw>
          </a:effectLst>
        </p:spPr>
      </p:pic>
      <p:pic>
        <p:nvPicPr>
          <p:cNvPr id="7" name="Picture 6"/>
          <p:cNvPicPr>
            <a:picLocks noChangeAspect="1"/>
          </p:cNvPicPr>
          <p:nvPr/>
        </p:nvPicPr>
        <p:blipFill rotWithShape="1">
          <a:blip r:embed="rId4"/>
          <a:srcRect l="723"/>
          <a:stretch/>
        </p:blipFill>
        <p:spPr>
          <a:xfrm>
            <a:off x="6230679" y="2810999"/>
            <a:ext cx="5961321" cy="1636579"/>
          </a:xfrm>
          <a:prstGeom prst="rect">
            <a:avLst/>
          </a:prstGeom>
          <a:ln>
            <a:noFill/>
          </a:ln>
          <a:effectLst>
            <a:outerShdw blurRad="292100" dist="139700" dir="2700000" algn="tl" rotWithShape="0">
              <a:srgbClr val="333333">
                <a:alpha val="65000"/>
              </a:srgbClr>
            </a:outerShdw>
          </a:effectLst>
        </p:spPr>
      </p:pic>
      <p:pic>
        <p:nvPicPr>
          <p:cNvPr id="8" name="Picture 7"/>
          <p:cNvPicPr>
            <a:picLocks noChangeAspect="1"/>
          </p:cNvPicPr>
          <p:nvPr/>
        </p:nvPicPr>
        <p:blipFill rotWithShape="1">
          <a:blip r:embed="rId5"/>
          <a:srcRect l="1105" t="1007" r="-1" b="2161"/>
          <a:stretch/>
        </p:blipFill>
        <p:spPr>
          <a:xfrm>
            <a:off x="6096000" y="4351421"/>
            <a:ext cx="5391708" cy="243824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061729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PT" dirty="0" smtClean="0"/>
              <a:t>ARM (</a:t>
            </a:r>
            <a:r>
              <a:rPr lang="en-US" dirty="0"/>
              <a:t>Automated Requirements Measurement</a:t>
            </a:r>
            <a:r>
              <a:rPr lang="pt-PT" dirty="0" smtClean="0"/>
              <a:t>)</a:t>
            </a:r>
            <a:r>
              <a:rPr lang="pt-PT" dirty="0"/>
              <a:t/>
            </a:r>
            <a:br>
              <a:rPr lang="pt-PT" dirty="0"/>
            </a:br>
            <a:r>
              <a:rPr lang="pt-PT" sz="2400" i="1" dirty="0"/>
              <a:t>by NASA</a:t>
            </a:r>
            <a:endParaRPr lang="en-US" sz="2400" i="1" dirty="0"/>
          </a:p>
        </p:txBody>
      </p:sp>
      <p:sp>
        <p:nvSpPr>
          <p:cNvPr id="4" name="Text Placeholder 3"/>
          <p:cNvSpPr>
            <a:spLocks noGrp="1"/>
          </p:cNvSpPr>
          <p:nvPr>
            <p:ph type="body" sz="half" idx="2"/>
          </p:nvPr>
        </p:nvSpPr>
        <p:spPr>
          <a:xfrm>
            <a:off x="749152" y="1494551"/>
            <a:ext cx="11180578" cy="4820519"/>
          </a:xfrm>
        </p:spPr>
        <p:txBody>
          <a:bodyPr>
            <a:normAutofit/>
          </a:bodyPr>
          <a:lstStyle/>
          <a:p>
            <a:pPr marL="342900" indent="-342900" algn="just">
              <a:lnSpc>
                <a:spcPct val="150000"/>
              </a:lnSpc>
              <a:buFont typeface="Arial" panose="020B0604020202020204" pitchFamily="34" charset="0"/>
              <a:buChar char="•"/>
            </a:pPr>
            <a:r>
              <a:rPr lang="en-US" dirty="0"/>
              <a:t>Tool to automatically analyze a requirements document and produce a detailed quality </a:t>
            </a:r>
            <a:r>
              <a:rPr lang="en-US" dirty="0" smtClean="0"/>
              <a:t>report.</a:t>
            </a:r>
          </a:p>
          <a:p>
            <a:pPr marL="800100" lvl="1" indent="-342900" algn="just">
              <a:lnSpc>
                <a:spcPct val="150000"/>
              </a:lnSpc>
              <a:buFont typeface="Arial" panose="020B0604020202020204" pitchFamily="34" charset="0"/>
              <a:buChar char="•"/>
            </a:pPr>
            <a:r>
              <a:rPr lang="en-US" sz="1400" dirty="0" smtClean="0"/>
              <a:t>Further</a:t>
            </a:r>
            <a:r>
              <a:rPr lang="en-US" sz="1400" dirty="0"/>
              <a:t> enhanced to include additional functionality: custom definitions of quality indicators inputs for document analysis, e.g.</a:t>
            </a:r>
          </a:p>
          <a:p>
            <a:pPr marL="342900" indent="-342900" algn="just">
              <a:lnSpc>
                <a:spcPct val="150000"/>
              </a:lnSpc>
              <a:buFont typeface="Arial" panose="020B0604020202020204" pitchFamily="34" charset="0"/>
              <a:buChar char="•"/>
            </a:pPr>
            <a:r>
              <a:rPr lang="en-US" dirty="0"/>
              <a:t>Report: based on statistical analysis of word frequencies at various structural levels of the document. </a:t>
            </a:r>
          </a:p>
          <a:p>
            <a:pPr marL="342900" indent="-342900" algn="just">
              <a:lnSpc>
                <a:spcPct val="150000"/>
              </a:lnSpc>
              <a:buFont typeface="Arial" panose="020B0604020202020204" pitchFamily="34" charset="0"/>
              <a:buChar char="•"/>
            </a:pPr>
            <a:r>
              <a:rPr lang="en-US" dirty="0"/>
              <a:t>By 2011 work on the ARM tool was discontinued. </a:t>
            </a:r>
          </a:p>
          <a:p>
            <a:pPr>
              <a:lnSpc>
                <a:spcPct val="150000"/>
              </a:lnSpc>
            </a:pPr>
            <a:endParaRPr lang="en-US" dirty="0"/>
          </a:p>
        </p:txBody>
      </p:sp>
      <p:sp>
        <p:nvSpPr>
          <p:cNvPr id="5" name="Footer Placeholder 4"/>
          <p:cNvSpPr>
            <a:spLocks noGrp="1"/>
          </p:cNvSpPr>
          <p:nvPr>
            <p:ph type="ftr" sz="quarter" idx="11"/>
          </p:nvPr>
        </p:nvSpPr>
        <p:spPr/>
        <p:txBody>
          <a:bodyPr/>
          <a:lstStyle/>
          <a:p>
            <a:r>
              <a:rPr lang="en-US" dirty="0" smtClean="0"/>
              <a:t>ERMS                                                                                                             14th October</a:t>
            </a:r>
            <a:endParaRPr lang="en-US" dirty="0"/>
          </a:p>
        </p:txBody>
      </p:sp>
      <p:sp>
        <p:nvSpPr>
          <p:cNvPr id="6" name="Slide Number Placeholder 5"/>
          <p:cNvSpPr>
            <a:spLocks noGrp="1"/>
          </p:cNvSpPr>
          <p:nvPr>
            <p:ph type="sldNum" sz="quarter" idx="12"/>
          </p:nvPr>
        </p:nvSpPr>
        <p:spPr/>
        <p:txBody>
          <a:bodyPr/>
          <a:lstStyle/>
          <a:p>
            <a:fld id="{A7F8E3F6-DE14-48B2-B2BC-6FABA9630FB8}" type="slidenum">
              <a:rPr lang="en-US" smtClean="0"/>
              <a:t>18</a:t>
            </a:fld>
            <a:endParaRPr lang="en-US" dirty="0"/>
          </a:p>
        </p:txBody>
      </p:sp>
      <p:pic>
        <p:nvPicPr>
          <p:cNvPr id="1026" name="Picture 2" descr="Resultado de imagem para nas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465150" y="0"/>
            <a:ext cx="1726850" cy="13633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8437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QuARS</a:t>
            </a:r>
            <a:endParaRPr lang="en-US" dirty="0"/>
          </a:p>
        </p:txBody>
      </p:sp>
      <p:sp>
        <p:nvSpPr>
          <p:cNvPr id="4" name="Text Placeholder 3"/>
          <p:cNvSpPr>
            <a:spLocks noGrp="1"/>
          </p:cNvSpPr>
          <p:nvPr>
            <p:ph type="body" sz="half" idx="2"/>
          </p:nvPr>
        </p:nvSpPr>
        <p:spPr>
          <a:xfrm>
            <a:off x="191386" y="4359347"/>
            <a:ext cx="7538485" cy="1913861"/>
          </a:xfrm>
        </p:spPr>
        <p:txBody>
          <a:bodyPr>
            <a:noAutofit/>
          </a:bodyPr>
          <a:lstStyle/>
          <a:p>
            <a:pPr marL="342900" indent="-342900" algn="just">
              <a:lnSpc>
                <a:spcPct val="150000"/>
              </a:lnSpc>
              <a:buFont typeface="Arial" panose="020B0604020202020204" pitchFamily="34" charset="0"/>
              <a:buChar char="•"/>
            </a:pPr>
            <a:r>
              <a:rPr lang="en-US" sz="1300" dirty="0" smtClean="0"/>
              <a:t>Allows the extract of structured </a:t>
            </a:r>
            <a:r>
              <a:rPr lang="en-US" sz="1300" dirty="0"/>
              <a:t>information and metrics </a:t>
            </a:r>
            <a:r>
              <a:rPr lang="en-US" sz="1300" dirty="0" smtClean="0"/>
              <a:t>-detecting </a:t>
            </a:r>
            <a:r>
              <a:rPr lang="en-US" sz="1300" dirty="0"/>
              <a:t>linguistic inaccuracies and defects. </a:t>
            </a:r>
          </a:p>
          <a:p>
            <a:pPr marL="342900" indent="-342900" algn="just">
              <a:lnSpc>
                <a:spcPct val="150000"/>
              </a:lnSpc>
              <a:buFont typeface="Arial" panose="020B0604020202020204" pitchFamily="34" charset="0"/>
              <a:buChar char="•"/>
            </a:pPr>
            <a:r>
              <a:rPr lang="en-US" sz="1300" dirty="0" smtClean="0"/>
              <a:t>Allows an </a:t>
            </a:r>
            <a:r>
              <a:rPr lang="en-US" sz="1300" dirty="0"/>
              <a:t>initial parsing of requirements by automatically detecting potential linguistic defects that can cause ambiguity problems at later stages of software product development. </a:t>
            </a:r>
            <a:endParaRPr lang="en-US" sz="1300" dirty="0" smtClean="0"/>
          </a:p>
          <a:p>
            <a:pPr marL="342900" indent="-342900" algn="just">
              <a:lnSpc>
                <a:spcPct val="150000"/>
              </a:lnSpc>
              <a:buFont typeface="Arial" panose="020B0604020202020204" pitchFamily="34" charset="0"/>
              <a:buChar char="•"/>
            </a:pPr>
            <a:r>
              <a:rPr lang="en-US" sz="1300" dirty="0" smtClean="0"/>
              <a:t>Provides support </a:t>
            </a:r>
            <a:r>
              <a:rPr lang="en-US" sz="1300" dirty="0"/>
              <a:t>for the consistency and completeness analysis of the </a:t>
            </a:r>
            <a:r>
              <a:rPr lang="en-US" sz="1300" dirty="0" smtClean="0"/>
              <a:t>requirements</a:t>
            </a:r>
            <a:r>
              <a:rPr lang="en-US" sz="1300" dirty="0"/>
              <a:t>.</a:t>
            </a:r>
          </a:p>
        </p:txBody>
      </p:sp>
      <p:sp>
        <p:nvSpPr>
          <p:cNvPr id="5" name="Footer Placeholder 4"/>
          <p:cNvSpPr>
            <a:spLocks noGrp="1"/>
          </p:cNvSpPr>
          <p:nvPr>
            <p:ph type="ftr" sz="quarter" idx="11"/>
          </p:nvPr>
        </p:nvSpPr>
        <p:spPr/>
        <p:txBody>
          <a:bodyPr/>
          <a:lstStyle/>
          <a:p>
            <a:r>
              <a:rPr lang="en-US" dirty="0" smtClean="0"/>
              <a:t>ERMS                                                                                                             14th October</a:t>
            </a:r>
            <a:endParaRPr lang="en-US" dirty="0"/>
          </a:p>
        </p:txBody>
      </p:sp>
      <p:sp>
        <p:nvSpPr>
          <p:cNvPr id="6" name="Slide Number Placeholder 5"/>
          <p:cNvSpPr>
            <a:spLocks noGrp="1"/>
          </p:cNvSpPr>
          <p:nvPr>
            <p:ph type="sldNum" sz="quarter" idx="12"/>
          </p:nvPr>
        </p:nvSpPr>
        <p:spPr/>
        <p:txBody>
          <a:bodyPr/>
          <a:lstStyle/>
          <a:p>
            <a:fld id="{A7F8E3F6-DE14-48B2-B2BC-6FABA9630FB8}" type="slidenum">
              <a:rPr lang="en-US" smtClean="0"/>
              <a:t>19</a:t>
            </a:fld>
            <a:endParaRPr lang="en-US" dirty="0"/>
          </a:p>
        </p:txBody>
      </p:sp>
      <p:pic>
        <p:nvPicPr>
          <p:cNvPr id="8" name="Picture 7"/>
          <p:cNvPicPr>
            <a:picLocks noChangeAspect="1"/>
          </p:cNvPicPr>
          <p:nvPr/>
        </p:nvPicPr>
        <p:blipFill>
          <a:blip r:embed="rId2"/>
          <a:stretch>
            <a:fillRect/>
          </a:stretch>
        </p:blipFill>
        <p:spPr>
          <a:xfrm>
            <a:off x="2234886" y="1539276"/>
            <a:ext cx="4356804" cy="2731963"/>
          </a:xfrm>
          <a:prstGeom prst="rect">
            <a:avLst/>
          </a:prstGeom>
          <a:ln>
            <a:noFill/>
          </a:ln>
          <a:effectLst>
            <a:outerShdw blurRad="292100" dist="139700" dir="2700000" algn="tl" rotWithShape="0">
              <a:srgbClr val="333333">
                <a:alpha val="65000"/>
              </a:srgbClr>
            </a:outerShdw>
          </a:effectLst>
        </p:spPr>
      </p:pic>
      <p:pic>
        <p:nvPicPr>
          <p:cNvPr id="9" name="Picture 8"/>
          <p:cNvPicPr>
            <a:picLocks noChangeAspect="1"/>
          </p:cNvPicPr>
          <p:nvPr/>
        </p:nvPicPr>
        <p:blipFill>
          <a:blip r:embed="rId3"/>
          <a:stretch>
            <a:fillRect/>
          </a:stretch>
        </p:blipFill>
        <p:spPr>
          <a:xfrm>
            <a:off x="7729871" y="2253083"/>
            <a:ext cx="4282650" cy="3420603"/>
          </a:xfrm>
          <a:prstGeom prst="rect">
            <a:avLst/>
          </a:prstGeom>
          <a:ln>
            <a:noFill/>
          </a:ln>
          <a:effectLst>
            <a:outerShdw blurRad="292100" dist="139700" dir="2700000" algn="tl" rotWithShape="0">
              <a:srgbClr val="333333">
                <a:alpha val="65000"/>
              </a:srgbClr>
            </a:outerShdw>
          </a:effectLst>
        </p:spPr>
      </p:pic>
      <p:sp>
        <p:nvSpPr>
          <p:cNvPr id="10" name="Rectangle 9"/>
          <p:cNvSpPr/>
          <p:nvPr/>
        </p:nvSpPr>
        <p:spPr>
          <a:xfrm>
            <a:off x="2232840" y="3953103"/>
            <a:ext cx="700751" cy="3105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1" name="Rectangle 10"/>
          <p:cNvSpPr/>
          <p:nvPr/>
        </p:nvSpPr>
        <p:spPr>
          <a:xfrm>
            <a:off x="7729871" y="5500771"/>
            <a:ext cx="488878" cy="1729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Tree>
    <p:extLst>
      <p:ext uri="{BB962C8B-B14F-4D97-AF65-F5344CB8AC3E}">
        <p14:creationId xmlns:p14="http://schemas.microsoft.com/office/powerpoint/2010/main" val="4129926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1000"/>
            <a:lum/>
          </a:blip>
          <a:srcRect/>
          <a:stretch>
            <a:fillRect t="-39000" b="-39000"/>
          </a:stretch>
        </a:blipFill>
        <a:effectLst/>
      </p:bgPr>
    </p:bg>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818146" y="1604210"/>
            <a:ext cx="10202780" cy="3304674"/>
          </a:xfrm>
        </p:spPr>
        <p:txBody>
          <a:bodyPr>
            <a:noAutofit/>
          </a:bodyPr>
          <a:lstStyle/>
          <a:p>
            <a:pPr algn="ctr"/>
            <a:r>
              <a:rPr lang="en-US" sz="6000" b="1" dirty="0">
                <a:solidFill>
                  <a:schemeClr val="tx1"/>
                </a:solidFill>
              </a:rPr>
              <a:t/>
            </a:r>
            <a:br>
              <a:rPr lang="en-US" sz="6000" b="1" dirty="0">
                <a:solidFill>
                  <a:schemeClr val="tx1"/>
                </a:solidFill>
              </a:rPr>
            </a:br>
            <a:r>
              <a:rPr lang="en-US" sz="6000" b="1" dirty="0" smtClean="0">
                <a:solidFill>
                  <a:schemeClr val="tx1"/>
                </a:solidFill>
              </a:rPr>
              <a:t>“</a:t>
            </a:r>
            <a:br>
              <a:rPr lang="en-US" sz="6000" b="1" dirty="0" smtClean="0">
                <a:solidFill>
                  <a:schemeClr val="tx1"/>
                </a:solidFill>
              </a:rPr>
            </a:br>
            <a:r>
              <a:rPr lang="en-US" sz="6000" b="1" i="1" dirty="0" smtClean="0">
                <a:solidFill>
                  <a:schemeClr val="tx1"/>
                </a:solidFill>
              </a:rPr>
              <a:t>Requirements</a:t>
            </a:r>
            <a:r>
              <a:rPr lang="en-US" sz="6000" b="1" i="1" dirty="0">
                <a:solidFill>
                  <a:schemeClr val="tx1"/>
                </a:solidFill>
              </a:rPr>
              <a:t> are the project team’s to-do list</a:t>
            </a:r>
            <a:r>
              <a:rPr lang="en-US" sz="6000" b="1" i="1" dirty="0" smtClean="0">
                <a:solidFill>
                  <a:schemeClr val="tx1"/>
                </a:solidFill>
              </a:rPr>
              <a:t>.</a:t>
            </a:r>
            <a:r>
              <a:rPr lang="en-US" sz="6000" b="1" dirty="0" smtClean="0">
                <a:solidFill>
                  <a:schemeClr val="tx1"/>
                </a:solidFill>
              </a:rPr>
              <a:t/>
            </a:r>
            <a:br>
              <a:rPr lang="en-US" sz="6000" b="1" dirty="0" smtClean="0">
                <a:solidFill>
                  <a:schemeClr val="tx1"/>
                </a:solidFill>
              </a:rPr>
            </a:br>
            <a:r>
              <a:rPr lang="en-US" sz="6000" b="1" dirty="0" smtClean="0">
                <a:solidFill>
                  <a:schemeClr val="tx1"/>
                </a:solidFill>
              </a:rPr>
              <a:t>“</a:t>
            </a:r>
            <a:endParaRPr lang="en-US" sz="6000" b="1" dirty="0">
              <a:solidFill>
                <a:schemeClr val="tx1"/>
              </a:solidFill>
            </a:endParaRPr>
          </a:p>
        </p:txBody>
      </p:sp>
      <p:sp>
        <p:nvSpPr>
          <p:cNvPr id="4" name="Footer Placeholder 3"/>
          <p:cNvSpPr>
            <a:spLocks noGrp="1"/>
          </p:cNvSpPr>
          <p:nvPr>
            <p:ph type="ftr" sz="quarter" idx="11"/>
          </p:nvPr>
        </p:nvSpPr>
        <p:spPr/>
        <p:txBody>
          <a:bodyPr/>
          <a:lstStyle/>
          <a:p>
            <a:r>
              <a:rPr lang="en-US" dirty="0" smtClean="0"/>
              <a:t>ERMS                                                                                                             14th October</a:t>
            </a:r>
            <a:endParaRPr lang="en-US" dirty="0"/>
          </a:p>
        </p:txBody>
      </p:sp>
      <p:sp>
        <p:nvSpPr>
          <p:cNvPr id="5" name="Slide Number Placeholder 4"/>
          <p:cNvSpPr>
            <a:spLocks noGrp="1"/>
          </p:cNvSpPr>
          <p:nvPr>
            <p:ph type="sldNum" sz="quarter" idx="12"/>
          </p:nvPr>
        </p:nvSpPr>
        <p:spPr/>
        <p:txBody>
          <a:bodyPr/>
          <a:lstStyle/>
          <a:p>
            <a:fld id="{A7F8E3F6-DE14-48B2-B2BC-6FABA9630FB8}" type="slidenum">
              <a:rPr lang="en-US" smtClean="0"/>
              <a:t>2</a:t>
            </a:fld>
            <a:endParaRPr lang="en-US" dirty="0"/>
          </a:p>
        </p:txBody>
      </p:sp>
    </p:spTree>
    <p:extLst>
      <p:ext uri="{BB962C8B-B14F-4D97-AF65-F5344CB8AC3E}">
        <p14:creationId xmlns:p14="http://schemas.microsoft.com/office/powerpoint/2010/main" val="3639872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alpha val="27000"/>
          </a:schemeClr>
        </a:solidFill>
        <a:effectLst/>
      </p:bgPr>
    </p:bg>
    <p:spTree>
      <p:nvGrpSpPr>
        <p:cNvPr id="1" name=""/>
        <p:cNvGrpSpPr/>
        <p:nvPr/>
      </p:nvGrpSpPr>
      <p:grpSpPr>
        <a:xfrm>
          <a:off x="0" y="0"/>
          <a:ext cx="0" cy="0"/>
          <a:chOff x="0" y="0"/>
          <a:chExt cx="0" cy="0"/>
        </a:xfrm>
      </p:grpSpPr>
      <p:sp>
        <p:nvSpPr>
          <p:cNvPr id="5" name="Rectangle 4"/>
          <p:cNvSpPr/>
          <p:nvPr/>
        </p:nvSpPr>
        <p:spPr>
          <a:xfrm>
            <a:off x="2853069" y="3201527"/>
            <a:ext cx="6096000" cy="2062103"/>
          </a:xfrm>
          <a:prstGeom prst="rect">
            <a:avLst/>
          </a:prstGeom>
        </p:spPr>
        <p:txBody>
          <a:bodyPr>
            <a:spAutoFit/>
          </a:bodyPr>
          <a:lstStyle/>
          <a:p>
            <a:pPr algn="ctr"/>
            <a:r>
              <a:rPr lang="en-US" sz="3200" b="1" dirty="0" smtClean="0">
                <a:effectLst>
                  <a:outerShdw blurRad="38100" dist="38100" dir="2700000" algn="tl">
                    <a:srgbClr val="000000">
                      <a:alpha val="43137"/>
                    </a:srgbClr>
                  </a:outerShdw>
                </a:effectLst>
              </a:rPr>
              <a:t>830-1998</a:t>
            </a:r>
            <a:endParaRPr lang="en-US" sz="3200" b="1" dirty="0">
              <a:effectLst>
                <a:outerShdw blurRad="38100" dist="38100" dir="2700000" algn="tl">
                  <a:srgbClr val="000000">
                    <a:alpha val="43137"/>
                  </a:srgbClr>
                </a:outerShdw>
              </a:effectLst>
            </a:endParaRPr>
          </a:p>
          <a:p>
            <a:pPr algn="ctr"/>
            <a:r>
              <a:rPr lang="en-US" sz="3200" dirty="0" smtClean="0"/>
              <a:t>IEEE </a:t>
            </a:r>
            <a:r>
              <a:rPr lang="en-US" sz="3200" dirty="0"/>
              <a:t>Recommended Practice for Software Requirements Specifications</a:t>
            </a:r>
            <a:endParaRPr lang="pt-PT" sz="3200" dirty="0"/>
          </a:p>
        </p:txBody>
      </p:sp>
      <p:sp>
        <p:nvSpPr>
          <p:cNvPr id="6" name="Footer Placeholder 5"/>
          <p:cNvSpPr>
            <a:spLocks noGrp="1"/>
          </p:cNvSpPr>
          <p:nvPr>
            <p:ph type="ftr" sz="quarter" idx="11"/>
          </p:nvPr>
        </p:nvSpPr>
        <p:spPr/>
        <p:txBody>
          <a:bodyPr/>
          <a:lstStyle/>
          <a:p>
            <a:r>
              <a:rPr lang="en-US" dirty="0" smtClean="0"/>
              <a:t>ERMS                                                                                                             14th October</a:t>
            </a:r>
            <a:endParaRPr lang="en-US" dirty="0"/>
          </a:p>
        </p:txBody>
      </p:sp>
      <p:sp>
        <p:nvSpPr>
          <p:cNvPr id="7" name="Slide Number Placeholder 6"/>
          <p:cNvSpPr>
            <a:spLocks noGrp="1"/>
          </p:cNvSpPr>
          <p:nvPr>
            <p:ph type="sldNum" sz="quarter" idx="12"/>
          </p:nvPr>
        </p:nvSpPr>
        <p:spPr/>
        <p:txBody>
          <a:bodyPr/>
          <a:lstStyle/>
          <a:p>
            <a:fld id="{A7F8E3F6-DE14-48B2-B2BC-6FABA9630FB8}" type="slidenum">
              <a:rPr lang="en-US" smtClean="0"/>
              <a:t>20</a:t>
            </a:fld>
            <a:endParaRPr lang="en-US"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56048" y="701923"/>
            <a:ext cx="6292260" cy="2044984"/>
          </a:xfrm>
          <a:prstGeom prst="rect">
            <a:avLst/>
          </a:prstGeom>
        </p:spPr>
      </p:pic>
    </p:spTree>
    <p:extLst>
      <p:ext uri="{BB962C8B-B14F-4D97-AF65-F5344CB8AC3E}">
        <p14:creationId xmlns:p14="http://schemas.microsoft.com/office/powerpoint/2010/main" val="1762835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p:cNvGraphicFramePr/>
          <p:nvPr>
            <p:extLst>
              <p:ext uri="{D42A27DB-BD31-4B8C-83A1-F6EECF244321}">
                <p14:modId xmlns:p14="http://schemas.microsoft.com/office/powerpoint/2010/main" val="3818401382"/>
              </p:ext>
            </p:extLst>
          </p:nvPr>
        </p:nvGraphicFramePr>
        <p:xfrm>
          <a:off x="719765" y="-253055"/>
          <a:ext cx="10795296" cy="664931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Footer Placeholder 4"/>
          <p:cNvSpPr>
            <a:spLocks noGrp="1"/>
          </p:cNvSpPr>
          <p:nvPr>
            <p:ph type="ftr" sz="quarter" idx="11"/>
          </p:nvPr>
        </p:nvSpPr>
        <p:spPr/>
        <p:txBody>
          <a:bodyPr/>
          <a:lstStyle/>
          <a:p>
            <a:r>
              <a:rPr lang="en-US" dirty="0" smtClean="0"/>
              <a:t>ERMS                                                                                                             14th October</a:t>
            </a:r>
            <a:endParaRPr lang="en-US" dirty="0"/>
          </a:p>
        </p:txBody>
      </p:sp>
      <p:sp>
        <p:nvSpPr>
          <p:cNvPr id="6" name="Slide Number Placeholder 5"/>
          <p:cNvSpPr>
            <a:spLocks noGrp="1"/>
          </p:cNvSpPr>
          <p:nvPr>
            <p:ph type="sldNum" sz="quarter" idx="12"/>
          </p:nvPr>
        </p:nvSpPr>
        <p:spPr/>
        <p:txBody>
          <a:bodyPr/>
          <a:lstStyle/>
          <a:p>
            <a:fld id="{A7F8E3F6-DE14-48B2-B2BC-6FABA9630FB8}" type="slidenum">
              <a:rPr lang="en-US" smtClean="0"/>
              <a:t>21</a:t>
            </a:fld>
            <a:endParaRPr lang="en-US" dirty="0"/>
          </a:p>
        </p:txBody>
      </p:sp>
    </p:spTree>
    <p:extLst>
      <p:ext uri="{BB962C8B-B14F-4D97-AF65-F5344CB8AC3E}">
        <p14:creationId xmlns:p14="http://schemas.microsoft.com/office/powerpoint/2010/main" val="8483014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0" y="0"/>
            <a:ext cx="9601200" cy="1036850"/>
          </a:xfrm>
        </p:spPr>
        <p:txBody>
          <a:bodyPr/>
          <a:lstStyle/>
          <a:p>
            <a:r>
              <a:rPr lang="en-US" dirty="0" smtClean="0"/>
              <a:t>CSW Documentation Example</a:t>
            </a:r>
            <a:endParaRPr lang="en-US" dirty="0"/>
          </a:p>
        </p:txBody>
      </p:sp>
      <p:sp>
        <p:nvSpPr>
          <p:cNvPr id="3" name="Text Placeholder 2"/>
          <p:cNvSpPr>
            <a:spLocks noGrp="1"/>
          </p:cNvSpPr>
          <p:nvPr>
            <p:ph type="body" sz="half" idx="2"/>
          </p:nvPr>
        </p:nvSpPr>
        <p:spPr/>
        <p:txBody>
          <a:bodyPr anchor="ctr"/>
          <a:lstStyle/>
          <a:p>
            <a:pPr algn="ctr"/>
            <a:r>
              <a:rPr lang="en-US" dirty="0" smtClean="0"/>
              <a:t>Generated through “MasterTemplate”</a:t>
            </a:r>
            <a:endParaRPr lang="en-US" dirty="0"/>
          </a:p>
        </p:txBody>
      </p:sp>
      <p:sp>
        <p:nvSpPr>
          <p:cNvPr id="4" name="Text Placeholder 3"/>
          <p:cNvSpPr>
            <a:spLocks noGrp="1"/>
          </p:cNvSpPr>
          <p:nvPr>
            <p:ph type="body" sz="half" idx="14"/>
          </p:nvPr>
        </p:nvSpPr>
        <p:spPr/>
        <p:txBody>
          <a:bodyPr anchor="ctr"/>
          <a:lstStyle/>
          <a:p>
            <a:pPr algn="ctr"/>
            <a:r>
              <a:rPr lang="en-US" dirty="0" smtClean="0"/>
              <a:t>Introduction</a:t>
            </a:r>
            <a:endParaRPr lang="en-US" dirty="0"/>
          </a:p>
        </p:txBody>
      </p:sp>
      <p:sp>
        <p:nvSpPr>
          <p:cNvPr id="7" name="Footer Placeholder 6"/>
          <p:cNvSpPr>
            <a:spLocks noGrp="1"/>
          </p:cNvSpPr>
          <p:nvPr>
            <p:ph type="ftr" sz="quarter" idx="11"/>
          </p:nvPr>
        </p:nvSpPr>
        <p:spPr/>
        <p:txBody>
          <a:bodyPr/>
          <a:lstStyle/>
          <a:p>
            <a:r>
              <a:rPr lang="en-US" dirty="0" smtClean="0"/>
              <a:t>ERMS                                                                                                             14th October</a:t>
            </a:r>
            <a:endParaRPr lang="en-US" dirty="0"/>
          </a:p>
        </p:txBody>
      </p:sp>
      <p:sp>
        <p:nvSpPr>
          <p:cNvPr id="8" name="Slide Number Placeholder 7"/>
          <p:cNvSpPr>
            <a:spLocks noGrp="1"/>
          </p:cNvSpPr>
          <p:nvPr>
            <p:ph type="sldNum" sz="quarter" idx="12"/>
          </p:nvPr>
        </p:nvSpPr>
        <p:spPr/>
        <p:txBody>
          <a:bodyPr/>
          <a:lstStyle/>
          <a:p>
            <a:fld id="{A7F8E3F6-DE14-48B2-B2BC-6FABA9630FB8}" type="slidenum">
              <a:rPr lang="en-US" smtClean="0"/>
              <a:t>22</a:t>
            </a:fld>
            <a:endParaRPr lang="en-US" dirty="0"/>
          </a:p>
        </p:txBody>
      </p:sp>
      <p:pic>
        <p:nvPicPr>
          <p:cNvPr id="10" name="Picture 9"/>
          <p:cNvPicPr>
            <a:picLocks noChangeAspect="1"/>
          </p:cNvPicPr>
          <p:nvPr/>
        </p:nvPicPr>
        <p:blipFill>
          <a:blip r:embed="rId2"/>
          <a:stretch>
            <a:fillRect/>
          </a:stretch>
        </p:blipFill>
        <p:spPr>
          <a:xfrm>
            <a:off x="1295398" y="1360093"/>
            <a:ext cx="4573773" cy="3871606"/>
          </a:xfrm>
          <a:prstGeom prst="rect">
            <a:avLst/>
          </a:prstGeom>
        </p:spPr>
      </p:pic>
      <p:pic>
        <p:nvPicPr>
          <p:cNvPr id="12" name="Picture 11"/>
          <p:cNvPicPr>
            <a:picLocks noChangeAspect="1"/>
          </p:cNvPicPr>
          <p:nvPr/>
        </p:nvPicPr>
        <p:blipFill>
          <a:blip r:embed="rId3"/>
          <a:stretch>
            <a:fillRect/>
          </a:stretch>
        </p:blipFill>
        <p:spPr>
          <a:xfrm>
            <a:off x="6294474" y="1360093"/>
            <a:ext cx="4602125" cy="3871606"/>
          </a:xfrm>
          <a:prstGeom prst="rect">
            <a:avLst/>
          </a:prstGeom>
        </p:spPr>
      </p:pic>
    </p:spTree>
    <p:extLst>
      <p:ext uri="{BB962C8B-B14F-4D97-AF65-F5344CB8AC3E}">
        <p14:creationId xmlns:p14="http://schemas.microsoft.com/office/powerpoint/2010/main" val="188841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2006" y="0"/>
            <a:ext cx="9601200" cy="1036850"/>
          </a:xfrm>
        </p:spPr>
        <p:txBody>
          <a:bodyPr/>
          <a:lstStyle/>
          <a:p>
            <a:r>
              <a:rPr lang="en-US" dirty="0"/>
              <a:t>CSW Documentation Example</a:t>
            </a:r>
          </a:p>
        </p:txBody>
      </p:sp>
      <p:sp>
        <p:nvSpPr>
          <p:cNvPr id="3" name="Text Placeholder 2"/>
          <p:cNvSpPr>
            <a:spLocks noGrp="1"/>
          </p:cNvSpPr>
          <p:nvPr>
            <p:ph type="body" sz="half" idx="2"/>
          </p:nvPr>
        </p:nvSpPr>
        <p:spPr/>
        <p:txBody>
          <a:bodyPr anchor="ctr"/>
          <a:lstStyle/>
          <a:p>
            <a:pPr algn="ctr"/>
            <a:r>
              <a:rPr lang="en-US" dirty="0" smtClean="0"/>
              <a:t>Standards, Conventions, Procedures and Tools</a:t>
            </a:r>
            <a:endParaRPr lang="en-US" dirty="0"/>
          </a:p>
        </p:txBody>
      </p:sp>
      <p:sp>
        <p:nvSpPr>
          <p:cNvPr id="4" name="Text Placeholder 3"/>
          <p:cNvSpPr>
            <a:spLocks noGrp="1"/>
          </p:cNvSpPr>
          <p:nvPr>
            <p:ph type="body" sz="half" idx="14"/>
          </p:nvPr>
        </p:nvSpPr>
        <p:spPr/>
        <p:txBody>
          <a:bodyPr anchor="ctr"/>
          <a:lstStyle/>
          <a:p>
            <a:pPr algn="ctr"/>
            <a:r>
              <a:rPr lang="en-US" dirty="0" smtClean="0"/>
              <a:t>Requirements Catalogue</a:t>
            </a:r>
            <a:endParaRPr lang="en-US" dirty="0"/>
          </a:p>
        </p:txBody>
      </p:sp>
      <p:sp>
        <p:nvSpPr>
          <p:cNvPr id="7" name="Footer Placeholder 6"/>
          <p:cNvSpPr>
            <a:spLocks noGrp="1"/>
          </p:cNvSpPr>
          <p:nvPr>
            <p:ph type="ftr" sz="quarter" idx="11"/>
          </p:nvPr>
        </p:nvSpPr>
        <p:spPr/>
        <p:txBody>
          <a:bodyPr/>
          <a:lstStyle/>
          <a:p>
            <a:r>
              <a:rPr lang="en-US" dirty="0" smtClean="0"/>
              <a:t>ERMS                                                                                                             14th October</a:t>
            </a:r>
            <a:endParaRPr lang="en-US" dirty="0"/>
          </a:p>
        </p:txBody>
      </p:sp>
      <p:sp>
        <p:nvSpPr>
          <p:cNvPr id="8" name="Slide Number Placeholder 7"/>
          <p:cNvSpPr>
            <a:spLocks noGrp="1"/>
          </p:cNvSpPr>
          <p:nvPr>
            <p:ph type="sldNum" sz="quarter" idx="12"/>
          </p:nvPr>
        </p:nvSpPr>
        <p:spPr/>
        <p:txBody>
          <a:bodyPr/>
          <a:lstStyle/>
          <a:p>
            <a:fld id="{A7F8E3F6-DE14-48B2-B2BC-6FABA9630FB8}" type="slidenum">
              <a:rPr lang="en-US" smtClean="0"/>
              <a:t>23</a:t>
            </a:fld>
            <a:endParaRPr lang="en-US" dirty="0"/>
          </a:p>
        </p:txBody>
      </p:sp>
      <p:pic>
        <p:nvPicPr>
          <p:cNvPr id="9" name="Picture 8"/>
          <p:cNvPicPr>
            <a:picLocks noChangeAspect="1"/>
          </p:cNvPicPr>
          <p:nvPr/>
        </p:nvPicPr>
        <p:blipFill>
          <a:blip r:embed="rId2"/>
          <a:stretch>
            <a:fillRect/>
          </a:stretch>
        </p:blipFill>
        <p:spPr>
          <a:xfrm>
            <a:off x="1295399" y="1360967"/>
            <a:ext cx="4559518" cy="3896833"/>
          </a:xfrm>
          <a:prstGeom prst="rect">
            <a:avLst/>
          </a:prstGeom>
        </p:spPr>
      </p:pic>
      <p:pic>
        <p:nvPicPr>
          <p:cNvPr id="10" name="Picture 9"/>
          <p:cNvPicPr>
            <a:picLocks noChangeAspect="1"/>
          </p:cNvPicPr>
          <p:nvPr/>
        </p:nvPicPr>
        <p:blipFill>
          <a:blip r:embed="rId3"/>
          <a:stretch>
            <a:fillRect/>
          </a:stretch>
        </p:blipFill>
        <p:spPr>
          <a:xfrm>
            <a:off x="6309536" y="1360967"/>
            <a:ext cx="4587063" cy="3896833"/>
          </a:xfrm>
          <a:prstGeom prst="rect">
            <a:avLst/>
          </a:prstGeom>
        </p:spPr>
      </p:pic>
    </p:spTree>
    <p:extLst>
      <p:ext uri="{BB962C8B-B14F-4D97-AF65-F5344CB8AC3E}">
        <p14:creationId xmlns:p14="http://schemas.microsoft.com/office/powerpoint/2010/main" val="2462721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stretch>
            <a:fillRect/>
          </a:stretch>
        </p:blipFill>
        <p:spPr>
          <a:xfrm>
            <a:off x="1278562" y="1384174"/>
            <a:ext cx="4605671" cy="1786749"/>
          </a:xfrm>
          <a:prstGeom prst="rect">
            <a:avLst/>
          </a:prstGeom>
        </p:spPr>
      </p:pic>
      <p:sp>
        <p:nvSpPr>
          <p:cNvPr id="2" name="Title 1"/>
          <p:cNvSpPr>
            <a:spLocks noGrp="1"/>
          </p:cNvSpPr>
          <p:nvPr>
            <p:ph type="title"/>
          </p:nvPr>
        </p:nvSpPr>
        <p:spPr>
          <a:xfrm>
            <a:off x="1295400" y="0"/>
            <a:ext cx="9601200" cy="1036850"/>
          </a:xfrm>
        </p:spPr>
        <p:txBody>
          <a:bodyPr/>
          <a:lstStyle/>
          <a:p>
            <a:r>
              <a:rPr lang="en-US" dirty="0"/>
              <a:t>CSW Documentation Example</a:t>
            </a:r>
          </a:p>
        </p:txBody>
      </p:sp>
      <p:sp>
        <p:nvSpPr>
          <p:cNvPr id="3" name="Text Placeholder 2"/>
          <p:cNvSpPr>
            <a:spLocks noGrp="1"/>
          </p:cNvSpPr>
          <p:nvPr>
            <p:ph type="body" sz="half" idx="2"/>
          </p:nvPr>
        </p:nvSpPr>
        <p:spPr/>
        <p:txBody>
          <a:bodyPr anchor="ctr"/>
          <a:lstStyle/>
          <a:p>
            <a:pPr algn="ctr"/>
            <a:r>
              <a:rPr lang="en-US" dirty="0" smtClean="0"/>
              <a:t>Traceability &amp;</a:t>
            </a:r>
          </a:p>
          <a:p>
            <a:pPr algn="ctr"/>
            <a:r>
              <a:rPr lang="en-US" dirty="0" smtClean="0"/>
              <a:t>Use Cases Catalogue</a:t>
            </a:r>
            <a:endParaRPr lang="en-US" dirty="0"/>
          </a:p>
        </p:txBody>
      </p:sp>
      <p:sp>
        <p:nvSpPr>
          <p:cNvPr id="4" name="Text Placeholder 3"/>
          <p:cNvSpPr>
            <a:spLocks noGrp="1"/>
          </p:cNvSpPr>
          <p:nvPr>
            <p:ph type="body" sz="half" idx="14"/>
          </p:nvPr>
        </p:nvSpPr>
        <p:spPr/>
        <p:txBody>
          <a:bodyPr anchor="ctr"/>
          <a:lstStyle/>
          <a:p>
            <a:pPr algn="ctr"/>
            <a:r>
              <a:rPr lang="en-US" dirty="0" smtClean="0"/>
              <a:t>Optional Diagrams</a:t>
            </a:r>
            <a:endParaRPr lang="en-US" dirty="0"/>
          </a:p>
        </p:txBody>
      </p:sp>
      <p:sp>
        <p:nvSpPr>
          <p:cNvPr id="7" name="Footer Placeholder 6"/>
          <p:cNvSpPr>
            <a:spLocks noGrp="1"/>
          </p:cNvSpPr>
          <p:nvPr>
            <p:ph type="ftr" sz="quarter" idx="11"/>
          </p:nvPr>
        </p:nvSpPr>
        <p:spPr/>
        <p:txBody>
          <a:bodyPr/>
          <a:lstStyle/>
          <a:p>
            <a:r>
              <a:rPr lang="en-US" dirty="0" smtClean="0"/>
              <a:t>ERMS                                                                                                             14th October</a:t>
            </a:r>
            <a:endParaRPr lang="en-US" dirty="0"/>
          </a:p>
        </p:txBody>
      </p:sp>
      <p:sp>
        <p:nvSpPr>
          <p:cNvPr id="8" name="Slide Number Placeholder 7"/>
          <p:cNvSpPr>
            <a:spLocks noGrp="1"/>
          </p:cNvSpPr>
          <p:nvPr>
            <p:ph type="sldNum" sz="quarter" idx="12"/>
          </p:nvPr>
        </p:nvSpPr>
        <p:spPr/>
        <p:txBody>
          <a:bodyPr/>
          <a:lstStyle/>
          <a:p>
            <a:fld id="{A7F8E3F6-DE14-48B2-B2BC-6FABA9630FB8}" type="slidenum">
              <a:rPr lang="en-US" smtClean="0"/>
              <a:t>24</a:t>
            </a:fld>
            <a:endParaRPr lang="en-US" dirty="0"/>
          </a:p>
        </p:txBody>
      </p:sp>
      <p:pic>
        <p:nvPicPr>
          <p:cNvPr id="11" name="Picture 10"/>
          <p:cNvPicPr>
            <a:picLocks noChangeAspect="1"/>
          </p:cNvPicPr>
          <p:nvPr/>
        </p:nvPicPr>
        <p:blipFill>
          <a:blip r:embed="rId3"/>
          <a:stretch>
            <a:fillRect/>
          </a:stretch>
        </p:blipFill>
        <p:spPr>
          <a:xfrm>
            <a:off x="1278561" y="3069523"/>
            <a:ext cx="4605671" cy="2162175"/>
          </a:xfrm>
          <a:prstGeom prst="rect">
            <a:avLst/>
          </a:prstGeom>
        </p:spPr>
      </p:pic>
      <p:pic>
        <p:nvPicPr>
          <p:cNvPr id="12" name="Picture 11"/>
          <p:cNvPicPr>
            <a:picLocks noChangeAspect="1"/>
          </p:cNvPicPr>
          <p:nvPr/>
        </p:nvPicPr>
        <p:blipFill>
          <a:blip r:embed="rId4"/>
          <a:stretch>
            <a:fillRect/>
          </a:stretch>
        </p:blipFill>
        <p:spPr>
          <a:xfrm>
            <a:off x="6337005" y="2296482"/>
            <a:ext cx="4559595" cy="1466548"/>
          </a:xfrm>
          <a:prstGeom prst="rect">
            <a:avLst/>
          </a:prstGeom>
        </p:spPr>
      </p:pic>
      <p:pic>
        <p:nvPicPr>
          <p:cNvPr id="13" name="Picture 12"/>
          <p:cNvPicPr>
            <a:picLocks noChangeAspect="1"/>
          </p:cNvPicPr>
          <p:nvPr/>
        </p:nvPicPr>
        <p:blipFill>
          <a:blip r:embed="rId5"/>
          <a:stretch>
            <a:fillRect/>
          </a:stretch>
        </p:blipFill>
        <p:spPr>
          <a:xfrm>
            <a:off x="6337005" y="3763030"/>
            <a:ext cx="4559595" cy="1468668"/>
          </a:xfrm>
          <a:prstGeom prst="rect">
            <a:avLst/>
          </a:prstGeom>
        </p:spPr>
      </p:pic>
    </p:spTree>
    <p:extLst>
      <p:ext uri="{BB962C8B-B14F-4D97-AF65-F5344CB8AC3E}">
        <p14:creationId xmlns:p14="http://schemas.microsoft.com/office/powerpoint/2010/main" val="34302235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95599" y="0"/>
            <a:ext cx="8158598" cy="1047750"/>
          </a:xfrm>
        </p:spPr>
        <p:txBody>
          <a:bodyPr/>
          <a:lstStyle/>
          <a:p>
            <a:r>
              <a:rPr lang="pt-PT" dirty="0" smtClean="0"/>
              <a:t>Practice Exercise</a:t>
            </a:r>
            <a:endParaRPr lang="pt-PT" dirty="0"/>
          </a:p>
        </p:txBody>
      </p:sp>
      <p:sp>
        <p:nvSpPr>
          <p:cNvPr id="3" name="Footer Placeholder 2"/>
          <p:cNvSpPr>
            <a:spLocks noGrp="1"/>
          </p:cNvSpPr>
          <p:nvPr>
            <p:ph type="ftr" sz="quarter" idx="11"/>
          </p:nvPr>
        </p:nvSpPr>
        <p:spPr/>
        <p:txBody>
          <a:bodyPr/>
          <a:lstStyle/>
          <a:p>
            <a:r>
              <a:rPr lang="en-US" dirty="0" smtClean="0"/>
              <a:t>ERMS                                                                                                             14th October</a:t>
            </a:r>
            <a:endParaRPr lang="en-US" dirty="0"/>
          </a:p>
        </p:txBody>
      </p:sp>
      <p:sp>
        <p:nvSpPr>
          <p:cNvPr id="4" name="Slide Number Placeholder 3"/>
          <p:cNvSpPr>
            <a:spLocks noGrp="1"/>
          </p:cNvSpPr>
          <p:nvPr>
            <p:ph type="sldNum" sz="quarter" idx="12"/>
          </p:nvPr>
        </p:nvSpPr>
        <p:spPr/>
        <p:txBody>
          <a:bodyPr/>
          <a:lstStyle/>
          <a:p>
            <a:fld id="{A7F8E3F6-DE14-48B2-B2BC-6FABA9630FB8}" type="slidenum">
              <a:rPr lang="en-US" smtClean="0"/>
              <a:t>25</a:t>
            </a:fld>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4349" y="523875"/>
            <a:ext cx="2381250" cy="2095500"/>
          </a:xfrm>
          <a:prstGeom prst="rect">
            <a:avLst/>
          </a:prstGeom>
        </p:spPr>
      </p:pic>
      <p:sp>
        <p:nvSpPr>
          <p:cNvPr id="6" name="TextBox 5"/>
          <p:cNvSpPr txBox="1"/>
          <p:nvPr/>
        </p:nvSpPr>
        <p:spPr>
          <a:xfrm>
            <a:off x="1704974" y="2167271"/>
            <a:ext cx="10277476" cy="4093428"/>
          </a:xfrm>
          <a:prstGeom prst="rect">
            <a:avLst/>
          </a:prstGeom>
          <a:noFill/>
        </p:spPr>
        <p:txBody>
          <a:bodyPr wrap="square" rtlCol="0">
            <a:spAutoFit/>
          </a:bodyPr>
          <a:lstStyle/>
          <a:p>
            <a:pPr algn="just"/>
            <a:r>
              <a:rPr lang="en-US" sz="2000" dirty="0"/>
              <a:t>For every Specification Document that is generated, a Review process is made. This includes Requirements, as well as tests</a:t>
            </a:r>
            <a:r>
              <a:rPr lang="en-US" sz="2000" dirty="0" smtClean="0"/>
              <a:t>.</a:t>
            </a:r>
          </a:p>
          <a:p>
            <a:pPr algn="just"/>
            <a:endParaRPr lang="en-US" sz="2000" dirty="0"/>
          </a:p>
          <a:p>
            <a:pPr algn="just"/>
            <a:r>
              <a:rPr lang="en-US" sz="2000" b="1" dirty="0" smtClean="0"/>
              <a:t>Imagine </a:t>
            </a:r>
            <a:r>
              <a:rPr lang="en-US" sz="2000" b="1" dirty="0"/>
              <a:t>yourself as a </a:t>
            </a:r>
            <a:r>
              <a:rPr lang="en-US" sz="2000" b="1" dirty="0" smtClean="0"/>
              <a:t>reviewer!</a:t>
            </a:r>
          </a:p>
          <a:p>
            <a:pPr algn="just"/>
            <a:r>
              <a:rPr lang="en-US" sz="2000" dirty="0" smtClean="0"/>
              <a:t>Go </a:t>
            </a:r>
            <a:r>
              <a:rPr lang="en-US" sz="2000" dirty="0"/>
              <a:t>through a requirement specification document and find as many flaws as you can. Flaws can be in the requirements themselves (ambiguous, inconsistent), or just because the document is not according to </a:t>
            </a:r>
            <a:r>
              <a:rPr lang="en-US" sz="2000" dirty="0" smtClean="0"/>
              <a:t>standard.</a:t>
            </a:r>
          </a:p>
          <a:p>
            <a:pPr algn="just"/>
            <a:endParaRPr lang="en-US" sz="2000" dirty="0"/>
          </a:p>
          <a:p>
            <a:pPr algn="just"/>
            <a:r>
              <a:rPr lang="en-US" sz="2000" dirty="0" smtClean="0"/>
              <a:t>Use </a:t>
            </a:r>
            <a:r>
              <a:rPr lang="en-US" sz="2000" dirty="0"/>
              <a:t>Word's comment functionality to leave your review. Never change the document directly. This way, the author can improve through a continuous feedback process</a:t>
            </a:r>
            <a:r>
              <a:rPr lang="en-US" sz="2000" dirty="0" smtClean="0"/>
              <a:t>.</a:t>
            </a:r>
          </a:p>
          <a:p>
            <a:pPr algn="just"/>
            <a:endParaRPr lang="en-US" sz="2000" dirty="0"/>
          </a:p>
          <a:p>
            <a:pPr algn="just"/>
            <a:r>
              <a:rPr lang="en-US" sz="2000" dirty="0"/>
              <a:t>The Requirements are about a simple search engine for Students of a University. </a:t>
            </a:r>
            <a:endParaRPr lang="en-US" sz="2000" dirty="0" smtClean="0"/>
          </a:p>
          <a:p>
            <a:pPr algn="just"/>
            <a:r>
              <a:rPr lang="en-US" sz="2000" dirty="0" smtClean="0"/>
              <a:t>There </a:t>
            </a:r>
            <a:r>
              <a:rPr lang="en-US" sz="2000" dirty="0"/>
              <a:t>are search inputs and a table that shows the results.</a:t>
            </a:r>
            <a:endParaRPr lang="pt-PT" sz="2000" dirty="0"/>
          </a:p>
        </p:txBody>
      </p:sp>
    </p:spTree>
    <p:extLst>
      <p:ext uri="{BB962C8B-B14F-4D97-AF65-F5344CB8AC3E}">
        <p14:creationId xmlns:p14="http://schemas.microsoft.com/office/powerpoint/2010/main" val="31435903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1295399" y="0"/>
            <a:ext cx="9601200" cy="1036850"/>
          </a:xfrm>
        </p:spPr>
        <p:txBody>
          <a:bodyPr/>
          <a:lstStyle/>
          <a:p>
            <a:r>
              <a:rPr lang="pt-PT" dirty="0" smtClean="0"/>
              <a:t>References</a:t>
            </a:r>
            <a:endParaRPr lang="pt-PT" dirty="0"/>
          </a:p>
        </p:txBody>
      </p:sp>
      <p:sp>
        <p:nvSpPr>
          <p:cNvPr id="8" name="Content Placeholder 7"/>
          <p:cNvSpPr>
            <a:spLocks noGrp="1"/>
          </p:cNvSpPr>
          <p:nvPr>
            <p:ph idx="1"/>
          </p:nvPr>
        </p:nvSpPr>
        <p:spPr>
          <a:xfrm>
            <a:off x="1295399" y="1657349"/>
            <a:ext cx="10602433" cy="5067301"/>
          </a:xfrm>
        </p:spPr>
        <p:txBody>
          <a:bodyPr>
            <a:normAutofit/>
          </a:bodyPr>
          <a:lstStyle/>
          <a:p>
            <a:pPr algn="just"/>
            <a:r>
              <a:rPr lang="pt-PT" dirty="0"/>
              <a:t>Ian Sommerville 2008, "</a:t>
            </a:r>
            <a:r>
              <a:rPr lang="pt-PT" i="1" dirty="0"/>
              <a:t>Problems with natural language</a:t>
            </a:r>
            <a:r>
              <a:rPr lang="pt-PT" dirty="0"/>
              <a:t>".</a:t>
            </a:r>
            <a:br>
              <a:rPr lang="pt-PT" dirty="0"/>
            </a:br>
            <a:endParaRPr lang="pt-PT" dirty="0"/>
          </a:p>
          <a:p>
            <a:pPr algn="just"/>
            <a:r>
              <a:rPr lang="pt-PT" dirty="0"/>
              <a:t>Ian Sommerville, “</a:t>
            </a:r>
            <a:r>
              <a:rPr lang="pt-PT" i="1" dirty="0"/>
              <a:t>Software Engineering</a:t>
            </a:r>
            <a:r>
              <a:rPr lang="pt-PT" dirty="0" smtClean="0"/>
              <a:t>".</a:t>
            </a:r>
          </a:p>
          <a:p>
            <a:pPr marL="0" indent="0" algn="just">
              <a:buNone/>
            </a:pPr>
            <a:endParaRPr lang="pt-PT" dirty="0"/>
          </a:p>
          <a:p>
            <a:pPr algn="just"/>
            <a:r>
              <a:rPr lang="pt-PT" dirty="0"/>
              <a:t>Vincenzo Ambriolaa and Vincenzo Gervasi, Dipartimento di Informatica, Università di Pisa, "</a:t>
            </a:r>
            <a:r>
              <a:rPr lang="pt-PT" i="1" dirty="0"/>
              <a:t>Processing Natural Language Requirements</a:t>
            </a:r>
            <a:r>
              <a:rPr lang="pt-PT" dirty="0"/>
              <a:t>".</a:t>
            </a:r>
            <a:br>
              <a:rPr lang="pt-PT" dirty="0"/>
            </a:br>
            <a:endParaRPr lang="pt-PT" dirty="0"/>
          </a:p>
          <a:p>
            <a:pPr algn="just"/>
            <a:r>
              <a:rPr lang="pt-PT" dirty="0"/>
              <a:t>"The NASA automated requirements measurement tool: A reconstruction", Article in Innovations in Systems and Software Engineering, 10(2):77-91 .</a:t>
            </a:r>
            <a:br>
              <a:rPr lang="pt-PT" dirty="0"/>
            </a:br>
            <a:endParaRPr lang="pt-PT" dirty="0" smtClean="0"/>
          </a:p>
          <a:p>
            <a:pPr algn="just"/>
            <a:endParaRPr lang="pt-PT" dirty="0"/>
          </a:p>
        </p:txBody>
      </p:sp>
      <p:sp>
        <p:nvSpPr>
          <p:cNvPr id="9" name="Footer Placeholder 8"/>
          <p:cNvSpPr>
            <a:spLocks noGrp="1"/>
          </p:cNvSpPr>
          <p:nvPr>
            <p:ph type="ftr" sz="quarter" idx="11"/>
          </p:nvPr>
        </p:nvSpPr>
        <p:spPr/>
        <p:txBody>
          <a:bodyPr/>
          <a:lstStyle/>
          <a:p>
            <a:r>
              <a:rPr lang="en-US" dirty="0" smtClean="0"/>
              <a:t>ERMS                                                                                                             14th October</a:t>
            </a:r>
            <a:endParaRPr lang="en-US" dirty="0"/>
          </a:p>
        </p:txBody>
      </p:sp>
      <p:sp>
        <p:nvSpPr>
          <p:cNvPr id="10" name="Slide Number Placeholder 9"/>
          <p:cNvSpPr>
            <a:spLocks noGrp="1"/>
          </p:cNvSpPr>
          <p:nvPr>
            <p:ph type="sldNum" sz="quarter" idx="12"/>
          </p:nvPr>
        </p:nvSpPr>
        <p:spPr/>
        <p:txBody>
          <a:bodyPr/>
          <a:lstStyle/>
          <a:p>
            <a:fld id="{A7F8E3F6-DE14-48B2-B2BC-6FABA9630FB8}" type="slidenum">
              <a:rPr lang="en-US" smtClean="0"/>
              <a:t>26</a:t>
            </a:fld>
            <a:endParaRPr lang="en-US" dirty="0"/>
          </a:p>
        </p:txBody>
      </p:sp>
    </p:spTree>
    <p:extLst>
      <p:ext uri="{BB962C8B-B14F-4D97-AF65-F5344CB8AC3E}">
        <p14:creationId xmlns:p14="http://schemas.microsoft.com/office/powerpoint/2010/main" val="36785150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1295400" y="0"/>
            <a:ext cx="9601200" cy="1036850"/>
          </a:xfrm>
        </p:spPr>
        <p:txBody>
          <a:bodyPr/>
          <a:lstStyle/>
          <a:p>
            <a:r>
              <a:rPr lang="pt-PT" dirty="0" smtClean="0"/>
              <a:t>References (cont.)</a:t>
            </a:r>
            <a:endParaRPr lang="pt-PT" dirty="0"/>
          </a:p>
        </p:txBody>
      </p:sp>
      <p:sp>
        <p:nvSpPr>
          <p:cNvPr id="8" name="Content Placeholder 7"/>
          <p:cNvSpPr>
            <a:spLocks noGrp="1"/>
          </p:cNvSpPr>
          <p:nvPr>
            <p:ph idx="1"/>
          </p:nvPr>
        </p:nvSpPr>
        <p:spPr>
          <a:xfrm>
            <a:off x="1295399" y="1790699"/>
            <a:ext cx="10559902" cy="5067301"/>
          </a:xfrm>
        </p:spPr>
        <p:txBody>
          <a:bodyPr>
            <a:normAutofit/>
          </a:bodyPr>
          <a:lstStyle/>
          <a:p>
            <a:pPr algn="just"/>
            <a:r>
              <a:rPr lang="en-US" dirty="0"/>
              <a:t>Institute of Electrical and Electronics Engineers, Inc., 1998, </a:t>
            </a:r>
            <a:r>
              <a:rPr lang="en-US" dirty="0" smtClean="0"/>
              <a:t>“IEEE </a:t>
            </a:r>
            <a:r>
              <a:rPr lang="en-US" dirty="0"/>
              <a:t>Recommended Practice </a:t>
            </a:r>
            <a:r>
              <a:rPr lang="en-US" dirty="0" smtClean="0"/>
              <a:t>for Software Requirements Specifications”.</a:t>
            </a:r>
          </a:p>
          <a:p>
            <a:pPr marL="0" indent="0" algn="just">
              <a:buNone/>
            </a:pPr>
            <a:endParaRPr lang="en-US" dirty="0" smtClean="0"/>
          </a:p>
          <a:p>
            <a:pPr algn="just"/>
            <a:r>
              <a:rPr lang="en-US" dirty="0" smtClean="0"/>
              <a:t>Google Cloud Platform, “CLOUD NATURAL LANGUAGE”, </a:t>
            </a:r>
            <a:r>
              <a:rPr lang="en-US" dirty="0"/>
              <a:t>available in: </a:t>
            </a:r>
            <a:r>
              <a:rPr lang="en-US" dirty="0">
                <a:hlinkClick r:id="rId2"/>
              </a:rPr>
              <a:t>https://</a:t>
            </a:r>
            <a:r>
              <a:rPr lang="en-US" dirty="0" smtClean="0">
                <a:hlinkClick r:id="rId2"/>
              </a:rPr>
              <a:t>cloud.google.com/natural-language/</a:t>
            </a:r>
            <a:endParaRPr lang="en-US" dirty="0" smtClean="0"/>
          </a:p>
          <a:p>
            <a:pPr marL="0" indent="0" algn="just">
              <a:buNone/>
            </a:pPr>
            <a:endParaRPr lang="en-US" dirty="0" smtClean="0"/>
          </a:p>
          <a:p>
            <a:pPr algn="just"/>
            <a:r>
              <a:rPr lang="pt-PT" dirty="0"/>
              <a:t>Giuseppe Lami, Stefania Gnesi and others, C.N.R, "An Automatic Tool </a:t>
            </a:r>
            <a:r>
              <a:rPr lang="pt-PT" dirty="0" smtClean="0"/>
              <a:t>for</a:t>
            </a:r>
            <a:r>
              <a:rPr lang="pt-PT" dirty="0"/>
              <a:t> the Analysis of Natural Language Requirements".</a:t>
            </a:r>
          </a:p>
          <a:p>
            <a:pPr algn="just"/>
            <a:endParaRPr lang="en-US" dirty="0"/>
          </a:p>
          <a:p>
            <a:pPr algn="just"/>
            <a:endParaRPr lang="pt-PT" dirty="0"/>
          </a:p>
        </p:txBody>
      </p:sp>
      <p:sp>
        <p:nvSpPr>
          <p:cNvPr id="2" name="Footer Placeholder 1"/>
          <p:cNvSpPr>
            <a:spLocks noGrp="1"/>
          </p:cNvSpPr>
          <p:nvPr>
            <p:ph type="ftr" sz="quarter" idx="11"/>
          </p:nvPr>
        </p:nvSpPr>
        <p:spPr/>
        <p:txBody>
          <a:bodyPr/>
          <a:lstStyle/>
          <a:p>
            <a:r>
              <a:rPr lang="en-US" dirty="0" smtClean="0"/>
              <a:t>ERMS                                                                                                             14th October</a:t>
            </a:r>
            <a:endParaRPr lang="en-US" dirty="0"/>
          </a:p>
        </p:txBody>
      </p:sp>
      <p:sp>
        <p:nvSpPr>
          <p:cNvPr id="3" name="Slide Number Placeholder 2"/>
          <p:cNvSpPr>
            <a:spLocks noGrp="1"/>
          </p:cNvSpPr>
          <p:nvPr>
            <p:ph type="sldNum" sz="quarter" idx="12"/>
          </p:nvPr>
        </p:nvSpPr>
        <p:spPr/>
        <p:txBody>
          <a:bodyPr/>
          <a:lstStyle/>
          <a:p>
            <a:fld id="{A7F8E3F6-DE14-48B2-B2BC-6FABA9630FB8}" type="slidenum">
              <a:rPr lang="en-US" smtClean="0"/>
              <a:t>27</a:t>
            </a:fld>
            <a:endParaRPr lang="en-US" dirty="0"/>
          </a:p>
        </p:txBody>
      </p:sp>
    </p:spTree>
    <p:extLst>
      <p:ext uri="{BB962C8B-B14F-4D97-AF65-F5344CB8AC3E}">
        <p14:creationId xmlns:p14="http://schemas.microsoft.com/office/powerpoint/2010/main" val="2661157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1295400" y="0"/>
            <a:ext cx="6400800" cy="2560320"/>
          </a:xfrm>
        </p:spPr>
        <p:txBody>
          <a:bodyPr>
            <a:normAutofit/>
          </a:bodyPr>
          <a:lstStyle/>
          <a:p>
            <a:r>
              <a:rPr lang="pt-PT" sz="4400" dirty="0" smtClean="0">
                <a:effectLst>
                  <a:outerShdw blurRad="38100" dist="38100" dir="2700000" algn="tl">
                    <a:srgbClr val="000000">
                      <a:alpha val="43137"/>
                    </a:srgbClr>
                  </a:outerShdw>
                </a:effectLst>
              </a:rPr>
              <a:t>THANK YOU!</a:t>
            </a:r>
            <a:endParaRPr lang="pt-PT" sz="4400" dirty="0">
              <a:effectLst>
                <a:outerShdw blurRad="38100" dist="38100" dir="2700000" algn="tl">
                  <a:srgbClr val="000000">
                    <a:alpha val="43137"/>
                  </a:srgbClr>
                </a:outerShdw>
              </a:effectLst>
            </a:endParaRPr>
          </a:p>
        </p:txBody>
      </p:sp>
      <p:sp>
        <p:nvSpPr>
          <p:cNvPr id="7" name="Subtitle 6"/>
          <p:cNvSpPr>
            <a:spLocks noGrp="1"/>
          </p:cNvSpPr>
          <p:nvPr>
            <p:ph type="subTitle" idx="1"/>
          </p:nvPr>
        </p:nvSpPr>
        <p:spPr/>
        <p:txBody>
          <a:bodyPr/>
          <a:lstStyle/>
          <a:p>
            <a:r>
              <a:rPr lang="en-US" cap="all" dirty="0"/>
              <a:t>IF </a:t>
            </a:r>
            <a:r>
              <a:rPr lang="en-US" cap="all" dirty="0" smtClean="0"/>
              <a:t>YOU</a:t>
            </a:r>
            <a:r>
              <a:rPr lang="en-US" cap="all" dirty="0"/>
              <a:t> NEED ANY </a:t>
            </a:r>
            <a:r>
              <a:rPr lang="en-US" cap="all" dirty="0" smtClean="0"/>
              <a:t>EXTRA</a:t>
            </a:r>
            <a:r>
              <a:rPr lang="en-US" cap="all" dirty="0"/>
              <a:t> HELP</a:t>
            </a:r>
            <a:r>
              <a:rPr lang="en-US" cap="all" dirty="0" smtClean="0"/>
              <a:t>:</a:t>
            </a:r>
          </a:p>
          <a:p>
            <a:endParaRPr lang="en-US" cap="all" dirty="0"/>
          </a:p>
          <a:p>
            <a:r>
              <a:rPr lang="pt-PT" i="1" dirty="0"/>
              <a:t>up201607821 </a:t>
            </a:r>
            <a:r>
              <a:rPr lang="pt-PT" dirty="0" smtClean="0"/>
              <a:t>&amp;</a:t>
            </a:r>
            <a:r>
              <a:rPr lang="pt-PT" i="1" dirty="0" smtClean="0"/>
              <a:t> </a:t>
            </a:r>
            <a:r>
              <a:rPr lang="pt-PT" i="1" dirty="0"/>
              <a:t>up201607826</a:t>
            </a:r>
            <a:endParaRPr lang="pt-PT" dirty="0"/>
          </a:p>
        </p:txBody>
      </p:sp>
      <p:sp>
        <p:nvSpPr>
          <p:cNvPr id="4" name="Footer Placeholder 3"/>
          <p:cNvSpPr>
            <a:spLocks noGrp="1"/>
          </p:cNvSpPr>
          <p:nvPr>
            <p:ph type="ftr" sz="quarter" idx="4294967295"/>
          </p:nvPr>
        </p:nvSpPr>
        <p:spPr>
          <a:xfrm>
            <a:off x="0" y="6375400"/>
            <a:ext cx="6243638" cy="274638"/>
          </a:xfrm>
        </p:spPr>
        <p:txBody>
          <a:bodyPr/>
          <a:lstStyle/>
          <a:p>
            <a:r>
              <a:rPr lang="en-US" dirty="0" smtClean="0"/>
              <a:t>ERMS                                                                                                             14th October</a:t>
            </a:r>
            <a:endParaRPr lang="en-US" dirty="0"/>
          </a:p>
        </p:txBody>
      </p:sp>
      <p:sp>
        <p:nvSpPr>
          <p:cNvPr id="5" name="Slide Number Placeholder 4"/>
          <p:cNvSpPr>
            <a:spLocks noGrp="1"/>
          </p:cNvSpPr>
          <p:nvPr>
            <p:ph type="sldNum" sz="quarter" idx="4294967295"/>
          </p:nvPr>
        </p:nvSpPr>
        <p:spPr>
          <a:xfrm>
            <a:off x="10820400" y="6375400"/>
            <a:ext cx="1371600" cy="274638"/>
          </a:xfrm>
        </p:spPr>
        <p:txBody>
          <a:bodyPr/>
          <a:lstStyle/>
          <a:p>
            <a:fld id="{A7F8E3F6-DE14-48B2-B2BC-6FABA9630FB8}" type="slidenum">
              <a:rPr lang="en-US" smtClean="0"/>
              <a:t>28</a:t>
            </a:fld>
            <a:endParaRPr lang="en-US" dirty="0"/>
          </a:p>
        </p:txBody>
      </p:sp>
    </p:spTree>
    <p:extLst>
      <p:ext uri="{BB962C8B-B14F-4D97-AF65-F5344CB8AC3E}">
        <p14:creationId xmlns:p14="http://schemas.microsoft.com/office/powerpoint/2010/main" val="2834057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0" y="0"/>
            <a:ext cx="9601200" cy="1036850"/>
          </a:xfrm>
        </p:spPr>
        <p:txBody>
          <a:bodyPr/>
          <a:lstStyle/>
          <a:p>
            <a:r>
              <a:rPr lang="pt-PT" dirty="0"/>
              <a:t>Characteristics of Good Requirements</a:t>
            </a:r>
            <a:endParaRPr lang="en-US" dirty="0"/>
          </a:p>
        </p:txBody>
      </p:sp>
      <p:graphicFrame>
        <p:nvGraphicFramePr>
          <p:cNvPr id="9" name="Diagram 8"/>
          <p:cNvGraphicFramePr/>
          <p:nvPr>
            <p:extLst>
              <p:ext uri="{D42A27DB-BD31-4B8C-83A1-F6EECF244321}">
                <p14:modId xmlns:p14="http://schemas.microsoft.com/office/powerpoint/2010/main" val="1504569917"/>
              </p:ext>
            </p:extLst>
          </p:nvPr>
        </p:nvGraphicFramePr>
        <p:xfrm>
          <a:off x="939785" y="1637414"/>
          <a:ext cx="10787927" cy="602866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74231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graphicEl>
                                              <a:dgm id="{E9F75674-37B1-4510-8A5D-FCCE387E753D}"/>
                                            </p:graphicEl>
                                          </p:spTgt>
                                        </p:tgtEl>
                                        <p:attrNameLst>
                                          <p:attrName>style.visibility</p:attrName>
                                        </p:attrNameLst>
                                      </p:cBhvr>
                                      <p:to>
                                        <p:strVal val="visible"/>
                                      </p:to>
                                    </p:set>
                                    <p:anim calcmode="lin" valueType="num">
                                      <p:cBhvr additive="base">
                                        <p:cTn id="7" dur="500" fill="hold"/>
                                        <p:tgtEl>
                                          <p:spTgt spid="9">
                                            <p:graphicEl>
                                              <a:dgm id="{E9F75674-37B1-4510-8A5D-FCCE387E753D}"/>
                                            </p:graphicEl>
                                          </p:spTgt>
                                        </p:tgtEl>
                                        <p:attrNameLst>
                                          <p:attrName>ppt_x</p:attrName>
                                        </p:attrNameLst>
                                      </p:cBhvr>
                                      <p:tavLst>
                                        <p:tav tm="0">
                                          <p:val>
                                            <p:strVal val="#ppt_x"/>
                                          </p:val>
                                        </p:tav>
                                        <p:tav tm="100000">
                                          <p:val>
                                            <p:strVal val="#ppt_x"/>
                                          </p:val>
                                        </p:tav>
                                      </p:tavLst>
                                    </p:anim>
                                    <p:anim calcmode="lin" valueType="num">
                                      <p:cBhvr additive="base">
                                        <p:cTn id="8" dur="500" fill="hold"/>
                                        <p:tgtEl>
                                          <p:spTgt spid="9">
                                            <p:graphicEl>
                                              <a:dgm id="{E9F75674-37B1-4510-8A5D-FCCE387E753D}"/>
                                            </p:graphic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9">
                                            <p:graphicEl>
                                              <a:dgm id="{CA63EDDF-99F9-468E-A607-0656054DF156}"/>
                                            </p:graphicEl>
                                          </p:spTgt>
                                        </p:tgtEl>
                                        <p:attrNameLst>
                                          <p:attrName>style.visibility</p:attrName>
                                        </p:attrNameLst>
                                      </p:cBhvr>
                                      <p:to>
                                        <p:strVal val="visible"/>
                                      </p:to>
                                    </p:set>
                                    <p:anim calcmode="lin" valueType="num">
                                      <p:cBhvr additive="base">
                                        <p:cTn id="11" dur="500" fill="hold"/>
                                        <p:tgtEl>
                                          <p:spTgt spid="9">
                                            <p:graphicEl>
                                              <a:dgm id="{CA63EDDF-99F9-468E-A607-0656054DF156}"/>
                                            </p:graphicEl>
                                          </p:spTgt>
                                        </p:tgtEl>
                                        <p:attrNameLst>
                                          <p:attrName>ppt_x</p:attrName>
                                        </p:attrNameLst>
                                      </p:cBhvr>
                                      <p:tavLst>
                                        <p:tav tm="0">
                                          <p:val>
                                            <p:strVal val="#ppt_x"/>
                                          </p:val>
                                        </p:tav>
                                        <p:tav tm="100000">
                                          <p:val>
                                            <p:strVal val="#ppt_x"/>
                                          </p:val>
                                        </p:tav>
                                      </p:tavLst>
                                    </p:anim>
                                    <p:anim calcmode="lin" valueType="num">
                                      <p:cBhvr additive="base">
                                        <p:cTn id="12" dur="500" fill="hold"/>
                                        <p:tgtEl>
                                          <p:spTgt spid="9">
                                            <p:graphicEl>
                                              <a:dgm id="{CA63EDDF-99F9-468E-A607-0656054DF156}"/>
                                            </p:graphic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9">
                                            <p:graphicEl>
                                              <a:dgm id="{32480840-0AD1-4C05-8B6A-D006357751EA}"/>
                                            </p:graphicEl>
                                          </p:spTgt>
                                        </p:tgtEl>
                                        <p:attrNameLst>
                                          <p:attrName>style.visibility</p:attrName>
                                        </p:attrNameLst>
                                      </p:cBhvr>
                                      <p:to>
                                        <p:strVal val="visible"/>
                                      </p:to>
                                    </p:set>
                                    <p:anim calcmode="lin" valueType="num">
                                      <p:cBhvr additive="base">
                                        <p:cTn id="17" dur="500" fill="hold"/>
                                        <p:tgtEl>
                                          <p:spTgt spid="9">
                                            <p:graphicEl>
                                              <a:dgm id="{32480840-0AD1-4C05-8B6A-D006357751EA}"/>
                                            </p:graphicEl>
                                          </p:spTgt>
                                        </p:tgtEl>
                                        <p:attrNameLst>
                                          <p:attrName>ppt_x</p:attrName>
                                        </p:attrNameLst>
                                      </p:cBhvr>
                                      <p:tavLst>
                                        <p:tav tm="0">
                                          <p:val>
                                            <p:strVal val="#ppt_x"/>
                                          </p:val>
                                        </p:tav>
                                        <p:tav tm="100000">
                                          <p:val>
                                            <p:strVal val="#ppt_x"/>
                                          </p:val>
                                        </p:tav>
                                      </p:tavLst>
                                    </p:anim>
                                    <p:anim calcmode="lin" valueType="num">
                                      <p:cBhvr additive="base">
                                        <p:cTn id="18" dur="500" fill="hold"/>
                                        <p:tgtEl>
                                          <p:spTgt spid="9">
                                            <p:graphicEl>
                                              <a:dgm id="{32480840-0AD1-4C05-8B6A-D006357751EA}"/>
                                            </p:graphicEl>
                                          </p:spTgt>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9">
                                            <p:graphicEl>
                                              <a:dgm id="{68DF8D72-18B5-4AD1-A173-5057FF3E4F23}"/>
                                            </p:graphicEl>
                                          </p:spTgt>
                                        </p:tgtEl>
                                        <p:attrNameLst>
                                          <p:attrName>style.visibility</p:attrName>
                                        </p:attrNameLst>
                                      </p:cBhvr>
                                      <p:to>
                                        <p:strVal val="visible"/>
                                      </p:to>
                                    </p:set>
                                    <p:anim calcmode="lin" valueType="num">
                                      <p:cBhvr additive="base">
                                        <p:cTn id="21" dur="500" fill="hold"/>
                                        <p:tgtEl>
                                          <p:spTgt spid="9">
                                            <p:graphicEl>
                                              <a:dgm id="{68DF8D72-18B5-4AD1-A173-5057FF3E4F23}"/>
                                            </p:graphicEl>
                                          </p:spTgt>
                                        </p:tgtEl>
                                        <p:attrNameLst>
                                          <p:attrName>ppt_x</p:attrName>
                                        </p:attrNameLst>
                                      </p:cBhvr>
                                      <p:tavLst>
                                        <p:tav tm="0">
                                          <p:val>
                                            <p:strVal val="#ppt_x"/>
                                          </p:val>
                                        </p:tav>
                                        <p:tav tm="100000">
                                          <p:val>
                                            <p:strVal val="#ppt_x"/>
                                          </p:val>
                                        </p:tav>
                                      </p:tavLst>
                                    </p:anim>
                                    <p:anim calcmode="lin" valueType="num">
                                      <p:cBhvr additive="base">
                                        <p:cTn id="22" dur="500" fill="hold"/>
                                        <p:tgtEl>
                                          <p:spTgt spid="9">
                                            <p:graphicEl>
                                              <a:dgm id="{68DF8D72-18B5-4AD1-A173-5057FF3E4F23}"/>
                                            </p:graphic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9">
                                            <p:graphicEl>
                                              <a:dgm id="{E386E952-F339-4A7C-80EF-5B8EF8F6E062}"/>
                                            </p:graphicEl>
                                          </p:spTgt>
                                        </p:tgtEl>
                                        <p:attrNameLst>
                                          <p:attrName>style.visibility</p:attrName>
                                        </p:attrNameLst>
                                      </p:cBhvr>
                                      <p:to>
                                        <p:strVal val="visible"/>
                                      </p:to>
                                    </p:set>
                                    <p:anim calcmode="lin" valueType="num">
                                      <p:cBhvr additive="base">
                                        <p:cTn id="27" dur="500" fill="hold"/>
                                        <p:tgtEl>
                                          <p:spTgt spid="9">
                                            <p:graphicEl>
                                              <a:dgm id="{E386E952-F339-4A7C-80EF-5B8EF8F6E062}"/>
                                            </p:graphicEl>
                                          </p:spTgt>
                                        </p:tgtEl>
                                        <p:attrNameLst>
                                          <p:attrName>ppt_x</p:attrName>
                                        </p:attrNameLst>
                                      </p:cBhvr>
                                      <p:tavLst>
                                        <p:tav tm="0">
                                          <p:val>
                                            <p:strVal val="#ppt_x"/>
                                          </p:val>
                                        </p:tav>
                                        <p:tav tm="100000">
                                          <p:val>
                                            <p:strVal val="#ppt_x"/>
                                          </p:val>
                                        </p:tav>
                                      </p:tavLst>
                                    </p:anim>
                                    <p:anim calcmode="lin" valueType="num">
                                      <p:cBhvr additive="base">
                                        <p:cTn id="28" dur="500" fill="hold"/>
                                        <p:tgtEl>
                                          <p:spTgt spid="9">
                                            <p:graphicEl>
                                              <a:dgm id="{E386E952-F339-4A7C-80EF-5B8EF8F6E062}"/>
                                            </p:graphicEl>
                                          </p:spTgt>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9">
                                            <p:graphicEl>
                                              <a:dgm id="{65E681B8-808D-4B9F-9979-5EC9EF88FA30}"/>
                                            </p:graphicEl>
                                          </p:spTgt>
                                        </p:tgtEl>
                                        <p:attrNameLst>
                                          <p:attrName>style.visibility</p:attrName>
                                        </p:attrNameLst>
                                      </p:cBhvr>
                                      <p:to>
                                        <p:strVal val="visible"/>
                                      </p:to>
                                    </p:set>
                                    <p:anim calcmode="lin" valueType="num">
                                      <p:cBhvr additive="base">
                                        <p:cTn id="31" dur="500" fill="hold"/>
                                        <p:tgtEl>
                                          <p:spTgt spid="9">
                                            <p:graphicEl>
                                              <a:dgm id="{65E681B8-808D-4B9F-9979-5EC9EF88FA30}"/>
                                            </p:graphicEl>
                                          </p:spTgt>
                                        </p:tgtEl>
                                        <p:attrNameLst>
                                          <p:attrName>ppt_x</p:attrName>
                                        </p:attrNameLst>
                                      </p:cBhvr>
                                      <p:tavLst>
                                        <p:tav tm="0">
                                          <p:val>
                                            <p:strVal val="#ppt_x"/>
                                          </p:val>
                                        </p:tav>
                                        <p:tav tm="100000">
                                          <p:val>
                                            <p:strVal val="#ppt_x"/>
                                          </p:val>
                                        </p:tav>
                                      </p:tavLst>
                                    </p:anim>
                                    <p:anim calcmode="lin" valueType="num">
                                      <p:cBhvr additive="base">
                                        <p:cTn id="32" dur="500" fill="hold"/>
                                        <p:tgtEl>
                                          <p:spTgt spid="9">
                                            <p:graphicEl>
                                              <a:dgm id="{65E681B8-808D-4B9F-9979-5EC9EF88FA30}"/>
                                            </p:graphic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9">
                                            <p:graphicEl>
                                              <a:dgm id="{C869AA0E-49F6-49F6-9C64-9115ADE8BD4C}"/>
                                            </p:graphicEl>
                                          </p:spTgt>
                                        </p:tgtEl>
                                        <p:attrNameLst>
                                          <p:attrName>style.visibility</p:attrName>
                                        </p:attrNameLst>
                                      </p:cBhvr>
                                      <p:to>
                                        <p:strVal val="visible"/>
                                      </p:to>
                                    </p:set>
                                    <p:anim calcmode="lin" valueType="num">
                                      <p:cBhvr additive="base">
                                        <p:cTn id="37" dur="500" fill="hold"/>
                                        <p:tgtEl>
                                          <p:spTgt spid="9">
                                            <p:graphicEl>
                                              <a:dgm id="{C869AA0E-49F6-49F6-9C64-9115ADE8BD4C}"/>
                                            </p:graphicEl>
                                          </p:spTgt>
                                        </p:tgtEl>
                                        <p:attrNameLst>
                                          <p:attrName>ppt_x</p:attrName>
                                        </p:attrNameLst>
                                      </p:cBhvr>
                                      <p:tavLst>
                                        <p:tav tm="0">
                                          <p:val>
                                            <p:strVal val="#ppt_x"/>
                                          </p:val>
                                        </p:tav>
                                        <p:tav tm="100000">
                                          <p:val>
                                            <p:strVal val="#ppt_x"/>
                                          </p:val>
                                        </p:tav>
                                      </p:tavLst>
                                    </p:anim>
                                    <p:anim calcmode="lin" valueType="num">
                                      <p:cBhvr additive="base">
                                        <p:cTn id="38" dur="500" fill="hold"/>
                                        <p:tgtEl>
                                          <p:spTgt spid="9">
                                            <p:graphicEl>
                                              <a:dgm id="{C869AA0E-49F6-49F6-9C64-9115ADE8BD4C}"/>
                                            </p:graphic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9">
                                            <p:graphicEl>
                                              <a:dgm id="{4C2441E4-1ADA-4AFB-B2D4-0DF2E3A19A8B}"/>
                                            </p:graphicEl>
                                          </p:spTgt>
                                        </p:tgtEl>
                                        <p:attrNameLst>
                                          <p:attrName>style.visibility</p:attrName>
                                        </p:attrNameLst>
                                      </p:cBhvr>
                                      <p:to>
                                        <p:strVal val="visible"/>
                                      </p:to>
                                    </p:set>
                                    <p:anim calcmode="lin" valueType="num">
                                      <p:cBhvr additive="base">
                                        <p:cTn id="43" dur="500" fill="hold"/>
                                        <p:tgtEl>
                                          <p:spTgt spid="9">
                                            <p:graphicEl>
                                              <a:dgm id="{4C2441E4-1ADA-4AFB-B2D4-0DF2E3A19A8B}"/>
                                            </p:graphicEl>
                                          </p:spTgt>
                                        </p:tgtEl>
                                        <p:attrNameLst>
                                          <p:attrName>ppt_x</p:attrName>
                                        </p:attrNameLst>
                                      </p:cBhvr>
                                      <p:tavLst>
                                        <p:tav tm="0">
                                          <p:val>
                                            <p:strVal val="#ppt_x"/>
                                          </p:val>
                                        </p:tav>
                                        <p:tav tm="100000">
                                          <p:val>
                                            <p:strVal val="#ppt_x"/>
                                          </p:val>
                                        </p:tav>
                                      </p:tavLst>
                                    </p:anim>
                                    <p:anim calcmode="lin" valueType="num">
                                      <p:cBhvr additive="base">
                                        <p:cTn id="44" dur="500" fill="hold"/>
                                        <p:tgtEl>
                                          <p:spTgt spid="9">
                                            <p:graphicEl>
                                              <a:dgm id="{4C2441E4-1ADA-4AFB-B2D4-0DF2E3A19A8B}"/>
                                            </p:graphic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9">
                                            <p:graphicEl>
                                              <a:dgm id="{5A83599C-5DFC-4BFF-990A-7330E009CE09}"/>
                                            </p:graphicEl>
                                          </p:spTgt>
                                        </p:tgtEl>
                                        <p:attrNameLst>
                                          <p:attrName>style.visibility</p:attrName>
                                        </p:attrNameLst>
                                      </p:cBhvr>
                                      <p:to>
                                        <p:strVal val="visible"/>
                                      </p:to>
                                    </p:set>
                                    <p:anim calcmode="lin" valueType="num">
                                      <p:cBhvr additive="base">
                                        <p:cTn id="49" dur="500" fill="hold"/>
                                        <p:tgtEl>
                                          <p:spTgt spid="9">
                                            <p:graphicEl>
                                              <a:dgm id="{5A83599C-5DFC-4BFF-990A-7330E009CE09}"/>
                                            </p:graphicEl>
                                          </p:spTgt>
                                        </p:tgtEl>
                                        <p:attrNameLst>
                                          <p:attrName>ppt_x</p:attrName>
                                        </p:attrNameLst>
                                      </p:cBhvr>
                                      <p:tavLst>
                                        <p:tav tm="0">
                                          <p:val>
                                            <p:strVal val="#ppt_x"/>
                                          </p:val>
                                        </p:tav>
                                        <p:tav tm="100000">
                                          <p:val>
                                            <p:strVal val="#ppt_x"/>
                                          </p:val>
                                        </p:tav>
                                      </p:tavLst>
                                    </p:anim>
                                    <p:anim calcmode="lin" valueType="num">
                                      <p:cBhvr additive="base">
                                        <p:cTn id="50" dur="500" fill="hold"/>
                                        <p:tgtEl>
                                          <p:spTgt spid="9">
                                            <p:graphicEl>
                                              <a:dgm id="{5A83599C-5DFC-4BFF-990A-7330E009CE09}"/>
                                            </p:graphic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9">
                                            <p:graphicEl>
                                              <a:dgm id="{B163D1DA-3973-4150-8732-751B0C0EFAC7}"/>
                                            </p:graphicEl>
                                          </p:spTgt>
                                        </p:tgtEl>
                                        <p:attrNameLst>
                                          <p:attrName>style.visibility</p:attrName>
                                        </p:attrNameLst>
                                      </p:cBhvr>
                                      <p:to>
                                        <p:strVal val="visible"/>
                                      </p:to>
                                    </p:set>
                                    <p:anim calcmode="lin" valueType="num">
                                      <p:cBhvr additive="base">
                                        <p:cTn id="55" dur="500" fill="hold"/>
                                        <p:tgtEl>
                                          <p:spTgt spid="9">
                                            <p:graphicEl>
                                              <a:dgm id="{B163D1DA-3973-4150-8732-751B0C0EFAC7}"/>
                                            </p:graphicEl>
                                          </p:spTgt>
                                        </p:tgtEl>
                                        <p:attrNameLst>
                                          <p:attrName>ppt_x</p:attrName>
                                        </p:attrNameLst>
                                      </p:cBhvr>
                                      <p:tavLst>
                                        <p:tav tm="0">
                                          <p:val>
                                            <p:strVal val="#ppt_x"/>
                                          </p:val>
                                        </p:tav>
                                        <p:tav tm="100000">
                                          <p:val>
                                            <p:strVal val="#ppt_x"/>
                                          </p:val>
                                        </p:tav>
                                      </p:tavLst>
                                    </p:anim>
                                    <p:anim calcmode="lin" valueType="num">
                                      <p:cBhvr additive="base">
                                        <p:cTn id="56" dur="500" fill="hold"/>
                                        <p:tgtEl>
                                          <p:spTgt spid="9">
                                            <p:graphicEl>
                                              <a:dgm id="{B163D1DA-3973-4150-8732-751B0C0EFAC7}"/>
                                            </p:graphic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9">
                                            <p:graphicEl>
                                              <a:dgm id="{37B4723B-2ED7-4575-9DA8-749916CA5247}"/>
                                            </p:graphicEl>
                                          </p:spTgt>
                                        </p:tgtEl>
                                        <p:attrNameLst>
                                          <p:attrName>style.visibility</p:attrName>
                                        </p:attrNameLst>
                                      </p:cBhvr>
                                      <p:to>
                                        <p:strVal val="visible"/>
                                      </p:to>
                                    </p:set>
                                    <p:anim calcmode="lin" valueType="num">
                                      <p:cBhvr additive="base">
                                        <p:cTn id="61" dur="500" fill="hold"/>
                                        <p:tgtEl>
                                          <p:spTgt spid="9">
                                            <p:graphicEl>
                                              <a:dgm id="{37B4723B-2ED7-4575-9DA8-749916CA5247}"/>
                                            </p:graphicEl>
                                          </p:spTgt>
                                        </p:tgtEl>
                                        <p:attrNameLst>
                                          <p:attrName>ppt_x</p:attrName>
                                        </p:attrNameLst>
                                      </p:cBhvr>
                                      <p:tavLst>
                                        <p:tav tm="0">
                                          <p:val>
                                            <p:strVal val="#ppt_x"/>
                                          </p:val>
                                        </p:tav>
                                        <p:tav tm="100000">
                                          <p:val>
                                            <p:strVal val="#ppt_x"/>
                                          </p:val>
                                        </p:tav>
                                      </p:tavLst>
                                    </p:anim>
                                    <p:anim calcmode="lin" valueType="num">
                                      <p:cBhvr additive="base">
                                        <p:cTn id="62" dur="500" fill="hold"/>
                                        <p:tgtEl>
                                          <p:spTgt spid="9">
                                            <p:graphicEl>
                                              <a:dgm id="{37B4723B-2ED7-4575-9DA8-749916CA5247}"/>
                                            </p:graphicEl>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9">
                                            <p:graphicEl>
                                              <a:dgm id="{9A873A88-F1DE-4708-BDB9-DFA0E752BE75}"/>
                                            </p:graphicEl>
                                          </p:spTgt>
                                        </p:tgtEl>
                                        <p:attrNameLst>
                                          <p:attrName>style.visibility</p:attrName>
                                        </p:attrNameLst>
                                      </p:cBhvr>
                                      <p:to>
                                        <p:strVal val="visible"/>
                                      </p:to>
                                    </p:set>
                                    <p:anim calcmode="lin" valueType="num">
                                      <p:cBhvr additive="base">
                                        <p:cTn id="67" dur="500" fill="hold"/>
                                        <p:tgtEl>
                                          <p:spTgt spid="9">
                                            <p:graphicEl>
                                              <a:dgm id="{9A873A88-F1DE-4708-BDB9-DFA0E752BE75}"/>
                                            </p:graphicEl>
                                          </p:spTgt>
                                        </p:tgtEl>
                                        <p:attrNameLst>
                                          <p:attrName>ppt_x</p:attrName>
                                        </p:attrNameLst>
                                      </p:cBhvr>
                                      <p:tavLst>
                                        <p:tav tm="0">
                                          <p:val>
                                            <p:strVal val="#ppt_x"/>
                                          </p:val>
                                        </p:tav>
                                        <p:tav tm="100000">
                                          <p:val>
                                            <p:strVal val="#ppt_x"/>
                                          </p:val>
                                        </p:tav>
                                      </p:tavLst>
                                    </p:anim>
                                    <p:anim calcmode="lin" valueType="num">
                                      <p:cBhvr additive="base">
                                        <p:cTn id="68" dur="500" fill="hold"/>
                                        <p:tgtEl>
                                          <p:spTgt spid="9">
                                            <p:graphicEl>
                                              <a:dgm id="{9A873A88-F1DE-4708-BDB9-DFA0E752BE75}"/>
                                            </p:graphic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 grpId="0">
        <p:bldSub>
          <a:bldDgm bld="lvlOne"/>
        </p:bldSub>
      </p:bldGraphic>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0" y="0"/>
            <a:ext cx="9601200" cy="1036850"/>
          </a:xfrm>
        </p:spPr>
        <p:txBody>
          <a:bodyPr/>
          <a:lstStyle/>
          <a:p>
            <a:r>
              <a:rPr lang="pt-PT" dirty="0"/>
              <a:t>Characteristics of Good Requirements</a:t>
            </a:r>
            <a:endParaRPr lang="en-US" dirty="0"/>
          </a:p>
        </p:txBody>
      </p:sp>
      <p:graphicFrame>
        <p:nvGraphicFramePr>
          <p:cNvPr id="9" name="Diagram 8"/>
          <p:cNvGraphicFramePr/>
          <p:nvPr>
            <p:extLst>
              <p:ext uri="{D42A27DB-BD31-4B8C-83A1-F6EECF244321}">
                <p14:modId xmlns:p14="http://schemas.microsoft.com/office/powerpoint/2010/main" val="1782436840"/>
              </p:ext>
            </p:extLst>
          </p:nvPr>
        </p:nvGraphicFramePr>
        <p:xfrm>
          <a:off x="1046109" y="1705767"/>
          <a:ext cx="10490215" cy="54924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3267221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graphicEl>
                                              <a:dgm id="{79E5D473-877F-41FD-92A2-961670612387}"/>
                                            </p:graphicEl>
                                          </p:spTgt>
                                        </p:tgtEl>
                                        <p:attrNameLst>
                                          <p:attrName>style.visibility</p:attrName>
                                        </p:attrNameLst>
                                      </p:cBhvr>
                                      <p:to>
                                        <p:strVal val="visible"/>
                                      </p:to>
                                    </p:set>
                                    <p:anim calcmode="lin" valueType="num">
                                      <p:cBhvr additive="base">
                                        <p:cTn id="7" dur="500" fill="hold"/>
                                        <p:tgtEl>
                                          <p:spTgt spid="9">
                                            <p:graphicEl>
                                              <a:dgm id="{79E5D473-877F-41FD-92A2-961670612387}"/>
                                            </p:graphicEl>
                                          </p:spTgt>
                                        </p:tgtEl>
                                        <p:attrNameLst>
                                          <p:attrName>ppt_x</p:attrName>
                                        </p:attrNameLst>
                                      </p:cBhvr>
                                      <p:tavLst>
                                        <p:tav tm="0">
                                          <p:val>
                                            <p:strVal val="#ppt_x"/>
                                          </p:val>
                                        </p:tav>
                                        <p:tav tm="100000">
                                          <p:val>
                                            <p:strVal val="#ppt_x"/>
                                          </p:val>
                                        </p:tav>
                                      </p:tavLst>
                                    </p:anim>
                                    <p:anim calcmode="lin" valueType="num">
                                      <p:cBhvr additive="base">
                                        <p:cTn id="8" dur="500" fill="hold"/>
                                        <p:tgtEl>
                                          <p:spTgt spid="9">
                                            <p:graphicEl>
                                              <a:dgm id="{79E5D473-877F-41FD-92A2-961670612387}"/>
                                            </p:graphic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9">
                                            <p:graphicEl>
                                              <a:dgm id="{35F4C516-2221-4728-B295-282CA391E423}"/>
                                            </p:graphicEl>
                                          </p:spTgt>
                                        </p:tgtEl>
                                        <p:attrNameLst>
                                          <p:attrName>style.visibility</p:attrName>
                                        </p:attrNameLst>
                                      </p:cBhvr>
                                      <p:to>
                                        <p:strVal val="visible"/>
                                      </p:to>
                                    </p:set>
                                    <p:anim calcmode="lin" valueType="num">
                                      <p:cBhvr additive="base">
                                        <p:cTn id="11" dur="500" fill="hold"/>
                                        <p:tgtEl>
                                          <p:spTgt spid="9">
                                            <p:graphicEl>
                                              <a:dgm id="{35F4C516-2221-4728-B295-282CA391E423}"/>
                                            </p:graphicEl>
                                          </p:spTgt>
                                        </p:tgtEl>
                                        <p:attrNameLst>
                                          <p:attrName>ppt_x</p:attrName>
                                        </p:attrNameLst>
                                      </p:cBhvr>
                                      <p:tavLst>
                                        <p:tav tm="0">
                                          <p:val>
                                            <p:strVal val="#ppt_x"/>
                                          </p:val>
                                        </p:tav>
                                        <p:tav tm="100000">
                                          <p:val>
                                            <p:strVal val="#ppt_x"/>
                                          </p:val>
                                        </p:tav>
                                      </p:tavLst>
                                    </p:anim>
                                    <p:anim calcmode="lin" valueType="num">
                                      <p:cBhvr additive="base">
                                        <p:cTn id="12" dur="500" fill="hold"/>
                                        <p:tgtEl>
                                          <p:spTgt spid="9">
                                            <p:graphicEl>
                                              <a:dgm id="{35F4C516-2221-4728-B295-282CA391E423}"/>
                                            </p:graphic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9">
                                            <p:graphicEl>
                                              <a:dgm id="{DDFD30A2-66F1-4D04-BCB0-FAA9298C3EEE}"/>
                                            </p:graphicEl>
                                          </p:spTgt>
                                        </p:tgtEl>
                                        <p:attrNameLst>
                                          <p:attrName>style.visibility</p:attrName>
                                        </p:attrNameLst>
                                      </p:cBhvr>
                                      <p:to>
                                        <p:strVal val="visible"/>
                                      </p:to>
                                    </p:set>
                                    <p:anim calcmode="lin" valueType="num">
                                      <p:cBhvr additive="base">
                                        <p:cTn id="17" dur="500" fill="hold"/>
                                        <p:tgtEl>
                                          <p:spTgt spid="9">
                                            <p:graphicEl>
                                              <a:dgm id="{DDFD30A2-66F1-4D04-BCB0-FAA9298C3EEE}"/>
                                            </p:graphicEl>
                                          </p:spTgt>
                                        </p:tgtEl>
                                        <p:attrNameLst>
                                          <p:attrName>ppt_x</p:attrName>
                                        </p:attrNameLst>
                                      </p:cBhvr>
                                      <p:tavLst>
                                        <p:tav tm="0">
                                          <p:val>
                                            <p:strVal val="#ppt_x"/>
                                          </p:val>
                                        </p:tav>
                                        <p:tav tm="100000">
                                          <p:val>
                                            <p:strVal val="#ppt_x"/>
                                          </p:val>
                                        </p:tav>
                                      </p:tavLst>
                                    </p:anim>
                                    <p:anim calcmode="lin" valueType="num">
                                      <p:cBhvr additive="base">
                                        <p:cTn id="18" dur="500" fill="hold"/>
                                        <p:tgtEl>
                                          <p:spTgt spid="9">
                                            <p:graphicEl>
                                              <a:dgm id="{DDFD30A2-66F1-4D04-BCB0-FAA9298C3EEE}"/>
                                            </p:graphicEl>
                                          </p:spTgt>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9">
                                            <p:graphicEl>
                                              <a:dgm id="{91665C06-6F95-4745-93BA-8AB271FABE3D}"/>
                                            </p:graphicEl>
                                          </p:spTgt>
                                        </p:tgtEl>
                                        <p:attrNameLst>
                                          <p:attrName>style.visibility</p:attrName>
                                        </p:attrNameLst>
                                      </p:cBhvr>
                                      <p:to>
                                        <p:strVal val="visible"/>
                                      </p:to>
                                    </p:set>
                                    <p:anim calcmode="lin" valueType="num">
                                      <p:cBhvr additive="base">
                                        <p:cTn id="21" dur="500" fill="hold"/>
                                        <p:tgtEl>
                                          <p:spTgt spid="9">
                                            <p:graphicEl>
                                              <a:dgm id="{91665C06-6F95-4745-93BA-8AB271FABE3D}"/>
                                            </p:graphicEl>
                                          </p:spTgt>
                                        </p:tgtEl>
                                        <p:attrNameLst>
                                          <p:attrName>ppt_x</p:attrName>
                                        </p:attrNameLst>
                                      </p:cBhvr>
                                      <p:tavLst>
                                        <p:tav tm="0">
                                          <p:val>
                                            <p:strVal val="#ppt_x"/>
                                          </p:val>
                                        </p:tav>
                                        <p:tav tm="100000">
                                          <p:val>
                                            <p:strVal val="#ppt_x"/>
                                          </p:val>
                                        </p:tav>
                                      </p:tavLst>
                                    </p:anim>
                                    <p:anim calcmode="lin" valueType="num">
                                      <p:cBhvr additive="base">
                                        <p:cTn id="22" dur="500" fill="hold"/>
                                        <p:tgtEl>
                                          <p:spTgt spid="9">
                                            <p:graphicEl>
                                              <a:dgm id="{91665C06-6F95-4745-93BA-8AB271FABE3D}"/>
                                            </p:graphic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9">
                                            <p:graphicEl>
                                              <a:dgm id="{DCC5B572-1D73-4517-AA19-82EC1F4A94D1}"/>
                                            </p:graphicEl>
                                          </p:spTgt>
                                        </p:tgtEl>
                                        <p:attrNameLst>
                                          <p:attrName>style.visibility</p:attrName>
                                        </p:attrNameLst>
                                      </p:cBhvr>
                                      <p:to>
                                        <p:strVal val="visible"/>
                                      </p:to>
                                    </p:set>
                                    <p:anim calcmode="lin" valueType="num">
                                      <p:cBhvr additive="base">
                                        <p:cTn id="27" dur="500" fill="hold"/>
                                        <p:tgtEl>
                                          <p:spTgt spid="9">
                                            <p:graphicEl>
                                              <a:dgm id="{DCC5B572-1D73-4517-AA19-82EC1F4A94D1}"/>
                                            </p:graphicEl>
                                          </p:spTgt>
                                        </p:tgtEl>
                                        <p:attrNameLst>
                                          <p:attrName>ppt_x</p:attrName>
                                        </p:attrNameLst>
                                      </p:cBhvr>
                                      <p:tavLst>
                                        <p:tav tm="0">
                                          <p:val>
                                            <p:strVal val="#ppt_x"/>
                                          </p:val>
                                        </p:tav>
                                        <p:tav tm="100000">
                                          <p:val>
                                            <p:strVal val="#ppt_x"/>
                                          </p:val>
                                        </p:tav>
                                      </p:tavLst>
                                    </p:anim>
                                    <p:anim calcmode="lin" valueType="num">
                                      <p:cBhvr additive="base">
                                        <p:cTn id="28" dur="500" fill="hold"/>
                                        <p:tgtEl>
                                          <p:spTgt spid="9">
                                            <p:graphicEl>
                                              <a:dgm id="{DCC5B572-1D73-4517-AA19-82EC1F4A94D1}"/>
                                            </p:graphic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9">
                                            <p:graphicEl>
                                              <a:dgm id="{6CBE7B1E-7866-4936-9830-48147766B6AE}"/>
                                            </p:graphicEl>
                                          </p:spTgt>
                                        </p:tgtEl>
                                        <p:attrNameLst>
                                          <p:attrName>style.visibility</p:attrName>
                                        </p:attrNameLst>
                                      </p:cBhvr>
                                      <p:to>
                                        <p:strVal val="visible"/>
                                      </p:to>
                                    </p:set>
                                    <p:anim calcmode="lin" valueType="num">
                                      <p:cBhvr additive="base">
                                        <p:cTn id="33" dur="500" fill="hold"/>
                                        <p:tgtEl>
                                          <p:spTgt spid="9">
                                            <p:graphicEl>
                                              <a:dgm id="{6CBE7B1E-7866-4936-9830-48147766B6AE}"/>
                                            </p:graphicEl>
                                          </p:spTgt>
                                        </p:tgtEl>
                                        <p:attrNameLst>
                                          <p:attrName>ppt_x</p:attrName>
                                        </p:attrNameLst>
                                      </p:cBhvr>
                                      <p:tavLst>
                                        <p:tav tm="0">
                                          <p:val>
                                            <p:strVal val="#ppt_x"/>
                                          </p:val>
                                        </p:tav>
                                        <p:tav tm="100000">
                                          <p:val>
                                            <p:strVal val="#ppt_x"/>
                                          </p:val>
                                        </p:tav>
                                      </p:tavLst>
                                    </p:anim>
                                    <p:anim calcmode="lin" valueType="num">
                                      <p:cBhvr additive="base">
                                        <p:cTn id="34" dur="500" fill="hold"/>
                                        <p:tgtEl>
                                          <p:spTgt spid="9">
                                            <p:graphicEl>
                                              <a:dgm id="{6CBE7B1E-7866-4936-9830-48147766B6AE}"/>
                                            </p:graphicEl>
                                          </p:spTgt>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9">
                                            <p:graphicEl>
                                              <a:dgm id="{70B11D34-EDFC-4C33-88DD-08DB7AFF718F}"/>
                                            </p:graphicEl>
                                          </p:spTgt>
                                        </p:tgtEl>
                                        <p:attrNameLst>
                                          <p:attrName>style.visibility</p:attrName>
                                        </p:attrNameLst>
                                      </p:cBhvr>
                                      <p:to>
                                        <p:strVal val="visible"/>
                                      </p:to>
                                    </p:set>
                                    <p:anim calcmode="lin" valueType="num">
                                      <p:cBhvr additive="base">
                                        <p:cTn id="39" dur="500" fill="hold"/>
                                        <p:tgtEl>
                                          <p:spTgt spid="9">
                                            <p:graphicEl>
                                              <a:dgm id="{70B11D34-EDFC-4C33-88DD-08DB7AFF718F}"/>
                                            </p:graphicEl>
                                          </p:spTgt>
                                        </p:tgtEl>
                                        <p:attrNameLst>
                                          <p:attrName>ppt_x</p:attrName>
                                        </p:attrNameLst>
                                      </p:cBhvr>
                                      <p:tavLst>
                                        <p:tav tm="0">
                                          <p:val>
                                            <p:strVal val="#ppt_x"/>
                                          </p:val>
                                        </p:tav>
                                        <p:tav tm="100000">
                                          <p:val>
                                            <p:strVal val="#ppt_x"/>
                                          </p:val>
                                        </p:tav>
                                      </p:tavLst>
                                    </p:anim>
                                    <p:anim calcmode="lin" valueType="num">
                                      <p:cBhvr additive="base">
                                        <p:cTn id="40" dur="500" fill="hold"/>
                                        <p:tgtEl>
                                          <p:spTgt spid="9">
                                            <p:graphicEl>
                                              <a:dgm id="{70B11D34-EDFC-4C33-88DD-08DB7AFF718F}"/>
                                            </p:graphicEl>
                                          </p:spTgt>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9">
                                            <p:graphicEl>
                                              <a:dgm id="{98084E23-7FC5-434F-8040-A9F9F8931B5B}"/>
                                            </p:graphicEl>
                                          </p:spTgt>
                                        </p:tgtEl>
                                        <p:attrNameLst>
                                          <p:attrName>style.visibility</p:attrName>
                                        </p:attrNameLst>
                                      </p:cBhvr>
                                      <p:to>
                                        <p:strVal val="visible"/>
                                      </p:to>
                                    </p:set>
                                    <p:anim calcmode="lin" valueType="num">
                                      <p:cBhvr additive="base">
                                        <p:cTn id="45" dur="500" fill="hold"/>
                                        <p:tgtEl>
                                          <p:spTgt spid="9">
                                            <p:graphicEl>
                                              <a:dgm id="{98084E23-7FC5-434F-8040-A9F9F8931B5B}"/>
                                            </p:graphicEl>
                                          </p:spTgt>
                                        </p:tgtEl>
                                        <p:attrNameLst>
                                          <p:attrName>ppt_x</p:attrName>
                                        </p:attrNameLst>
                                      </p:cBhvr>
                                      <p:tavLst>
                                        <p:tav tm="0">
                                          <p:val>
                                            <p:strVal val="#ppt_x"/>
                                          </p:val>
                                        </p:tav>
                                        <p:tav tm="100000">
                                          <p:val>
                                            <p:strVal val="#ppt_x"/>
                                          </p:val>
                                        </p:tav>
                                      </p:tavLst>
                                    </p:anim>
                                    <p:anim calcmode="lin" valueType="num">
                                      <p:cBhvr additive="base">
                                        <p:cTn id="46" dur="500" fill="hold"/>
                                        <p:tgtEl>
                                          <p:spTgt spid="9">
                                            <p:graphicEl>
                                              <a:dgm id="{98084E23-7FC5-434F-8040-A9F9F8931B5B}"/>
                                            </p:graphic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 grpId="0">
        <p:bldSub>
          <a:bldDgm bld="lvlOne"/>
        </p:bldSub>
      </p:bldGraphic>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0" y="0"/>
            <a:ext cx="9601200" cy="1036850"/>
          </a:xfrm>
        </p:spPr>
        <p:txBody>
          <a:bodyPr/>
          <a:lstStyle/>
          <a:p>
            <a:r>
              <a:rPr lang="pt-PT" dirty="0"/>
              <a:t>Characteristics of Good Requirements</a:t>
            </a:r>
            <a:endParaRPr lang="en-US" dirty="0"/>
          </a:p>
        </p:txBody>
      </p:sp>
      <p:graphicFrame>
        <p:nvGraphicFramePr>
          <p:cNvPr id="9" name="Diagram 8"/>
          <p:cNvGraphicFramePr/>
          <p:nvPr>
            <p:extLst>
              <p:ext uri="{D42A27DB-BD31-4B8C-83A1-F6EECF244321}">
                <p14:modId xmlns:p14="http://schemas.microsoft.com/office/powerpoint/2010/main" val="496987743"/>
              </p:ext>
            </p:extLst>
          </p:nvPr>
        </p:nvGraphicFramePr>
        <p:xfrm>
          <a:off x="1097723" y="1881962"/>
          <a:ext cx="10279114" cy="519932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29296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
                                            <p:graphicEl>
                                              <a:dgm id="{29A7AF4E-6AF3-4ADC-AC29-678D6B2D28C0}"/>
                                            </p:graphicEl>
                                          </p:spTgt>
                                        </p:tgtEl>
                                        <p:attrNameLst>
                                          <p:attrName>style.visibility</p:attrName>
                                        </p:attrNameLst>
                                      </p:cBhvr>
                                      <p:to>
                                        <p:strVal val="visible"/>
                                      </p:to>
                                    </p:set>
                                    <p:animEffect transition="in" filter="fade">
                                      <p:cBhvr>
                                        <p:cTn id="7" dur="1000"/>
                                        <p:tgtEl>
                                          <p:spTgt spid="9">
                                            <p:graphicEl>
                                              <a:dgm id="{29A7AF4E-6AF3-4ADC-AC29-678D6B2D28C0}"/>
                                            </p:graphicEl>
                                          </p:spTgt>
                                        </p:tgtEl>
                                      </p:cBhvr>
                                    </p:animEffect>
                                    <p:anim calcmode="lin" valueType="num">
                                      <p:cBhvr>
                                        <p:cTn id="8" dur="1000" fill="hold"/>
                                        <p:tgtEl>
                                          <p:spTgt spid="9">
                                            <p:graphicEl>
                                              <a:dgm id="{29A7AF4E-6AF3-4ADC-AC29-678D6B2D28C0}"/>
                                            </p:graphicEl>
                                          </p:spTgt>
                                        </p:tgtEl>
                                        <p:attrNameLst>
                                          <p:attrName>ppt_x</p:attrName>
                                        </p:attrNameLst>
                                      </p:cBhvr>
                                      <p:tavLst>
                                        <p:tav tm="0">
                                          <p:val>
                                            <p:strVal val="#ppt_x"/>
                                          </p:val>
                                        </p:tav>
                                        <p:tav tm="100000">
                                          <p:val>
                                            <p:strVal val="#ppt_x"/>
                                          </p:val>
                                        </p:tav>
                                      </p:tavLst>
                                    </p:anim>
                                    <p:anim calcmode="lin" valueType="num">
                                      <p:cBhvr>
                                        <p:cTn id="9" dur="1000" fill="hold"/>
                                        <p:tgtEl>
                                          <p:spTgt spid="9">
                                            <p:graphicEl>
                                              <a:dgm id="{29A7AF4E-6AF3-4ADC-AC29-678D6B2D28C0}"/>
                                            </p:graphic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9">
                                            <p:graphicEl>
                                              <a:dgm id="{A056CD6A-1E77-4043-9936-AB081FB73556}"/>
                                            </p:graphicEl>
                                          </p:spTgt>
                                        </p:tgtEl>
                                        <p:attrNameLst>
                                          <p:attrName>style.visibility</p:attrName>
                                        </p:attrNameLst>
                                      </p:cBhvr>
                                      <p:to>
                                        <p:strVal val="visible"/>
                                      </p:to>
                                    </p:set>
                                    <p:animEffect transition="in" filter="fade">
                                      <p:cBhvr>
                                        <p:cTn id="12" dur="1000"/>
                                        <p:tgtEl>
                                          <p:spTgt spid="9">
                                            <p:graphicEl>
                                              <a:dgm id="{A056CD6A-1E77-4043-9936-AB081FB73556}"/>
                                            </p:graphicEl>
                                          </p:spTgt>
                                        </p:tgtEl>
                                      </p:cBhvr>
                                    </p:animEffect>
                                    <p:anim calcmode="lin" valueType="num">
                                      <p:cBhvr>
                                        <p:cTn id="13" dur="1000" fill="hold"/>
                                        <p:tgtEl>
                                          <p:spTgt spid="9">
                                            <p:graphicEl>
                                              <a:dgm id="{A056CD6A-1E77-4043-9936-AB081FB73556}"/>
                                            </p:graphicEl>
                                          </p:spTgt>
                                        </p:tgtEl>
                                        <p:attrNameLst>
                                          <p:attrName>ppt_x</p:attrName>
                                        </p:attrNameLst>
                                      </p:cBhvr>
                                      <p:tavLst>
                                        <p:tav tm="0">
                                          <p:val>
                                            <p:strVal val="#ppt_x"/>
                                          </p:val>
                                        </p:tav>
                                        <p:tav tm="100000">
                                          <p:val>
                                            <p:strVal val="#ppt_x"/>
                                          </p:val>
                                        </p:tav>
                                      </p:tavLst>
                                    </p:anim>
                                    <p:anim calcmode="lin" valueType="num">
                                      <p:cBhvr>
                                        <p:cTn id="14" dur="1000" fill="hold"/>
                                        <p:tgtEl>
                                          <p:spTgt spid="9">
                                            <p:graphicEl>
                                              <a:dgm id="{A056CD6A-1E77-4043-9936-AB081FB73556}"/>
                                            </p:graphic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9">
                                            <p:graphicEl>
                                              <a:dgm id="{E2F30204-7082-4565-B3EE-A217225D786A}"/>
                                            </p:graphicEl>
                                          </p:spTgt>
                                        </p:tgtEl>
                                        <p:attrNameLst>
                                          <p:attrName>style.visibility</p:attrName>
                                        </p:attrNameLst>
                                      </p:cBhvr>
                                      <p:to>
                                        <p:strVal val="visible"/>
                                      </p:to>
                                    </p:set>
                                    <p:animEffect transition="in" filter="fade">
                                      <p:cBhvr>
                                        <p:cTn id="19" dur="1000"/>
                                        <p:tgtEl>
                                          <p:spTgt spid="9">
                                            <p:graphicEl>
                                              <a:dgm id="{E2F30204-7082-4565-B3EE-A217225D786A}"/>
                                            </p:graphicEl>
                                          </p:spTgt>
                                        </p:tgtEl>
                                      </p:cBhvr>
                                    </p:animEffect>
                                    <p:anim calcmode="lin" valueType="num">
                                      <p:cBhvr>
                                        <p:cTn id="20" dur="1000" fill="hold"/>
                                        <p:tgtEl>
                                          <p:spTgt spid="9">
                                            <p:graphicEl>
                                              <a:dgm id="{E2F30204-7082-4565-B3EE-A217225D786A}"/>
                                            </p:graphicEl>
                                          </p:spTgt>
                                        </p:tgtEl>
                                        <p:attrNameLst>
                                          <p:attrName>ppt_x</p:attrName>
                                        </p:attrNameLst>
                                      </p:cBhvr>
                                      <p:tavLst>
                                        <p:tav tm="0">
                                          <p:val>
                                            <p:strVal val="#ppt_x"/>
                                          </p:val>
                                        </p:tav>
                                        <p:tav tm="100000">
                                          <p:val>
                                            <p:strVal val="#ppt_x"/>
                                          </p:val>
                                        </p:tav>
                                      </p:tavLst>
                                    </p:anim>
                                    <p:anim calcmode="lin" valueType="num">
                                      <p:cBhvr>
                                        <p:cTn id="21" dur="1000" fill="hold"/>
                                        <p:tgtEl>
                                          <p:spTgt spid="9">
                                            <p:graphicEl>
                                              <a:dgm id="{E2F30204-7082-4565-B3EE-A217225D786A}"/>
                                            </p:graphicEl>
                                          </p:spTgt>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9">
                                            <p:graphicEl>
                                              <a:dgm id="{3D7825DD-26F6-4C4C-82ED-6D9C408DF020}"/>
                                            </p:graphicEl>
                                          </p:spTgt>
                                        </p:tgtEl>
                                        <p:attrNameLst>
                                          <p:attrName>style.visibility</p:attrName>
                                        </p:attrNameLst>
                                      </p:cBhvr>
                                      <p:to>
                                        <p:strVal val="visible"/>
                                      </p:to>
                                    </p:set>
                                    <p:animEffect transition="in" filter="fade">
                                      <p:cBhvr>
                                        <p:cTn id="24" dur="1000"/>
                                        <p:tgtEl>
                                          <p:spTgt spid="9">
                                            <p:graphicEl>
                                              <a:dgm id="{3D7825DD-26F6-4C4C-82ED-6D9C408DF020}"/>
                                            </p:graphicEl>
                                          </p:spTgt>
                                        </p:tgtEl>
                                      </p:cBhvr>
                                    </p:animEffect>
                                    <p:anim calcmode="lin" valueType="num">
                                      <p:cBhvr>
                                        <p:cTn id="25" dur="1000" fill="hold"/>
                                        <p:tgtEl>
                                          <p:spTgt spid="9">
                                            <p:graphicEl>
                                              <a:dgm id="{3D7825DD-26F6-4C4C-82ED-6D9C408DF020}"/>
                                            </p:graphicEl>
                                          </p:spTgt>
                                        </p:tgtEl>
                                        <p:attrNameLst>
                                          <p:attrName>ppt_x</p:attrName>
                                        </p:attrNameLst>
                                      </p:cBhvr>
                                      <p:tavLst>
                                        <p:tav tm="0">
                                          <p:val>
                                            <p:strVal val="#ppt_x"/>
                                          </p:val>
                                        </p:tav>
                                        <p:tav tm="100000">
                                          <p:val>
                                            <p:strVal val="#ppt_x"/>
                                          </p:val>
                                        </p:tav>
                                      </p:tavLst>
                                    </p:anim>
                                    <p:anim calcmode="lin" valueType="num">
                                      <p:cBhvr>
                                        <p:cTn id="26" dur="1000" fill="hold"/>
                                        <p:tgtEl>
                                          <p:spTgt spid="9">
                                            <p:graphicEl>
                                              <a:dgm id="{3D7825DD-26F6-4C4C-82ED-6D9C408DF020}"/>
                                            </p:graphicEl>
                                          </p:spTgt>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9">
                                            <p:graphicEl>
                                              <a:dgm id="{02FA6940-DAA9-47B9-8F4D-947F1A7774EB}"/>
                                            </p:graphicEl>
                                          </p:spTgt>
                                        </p:tgtEl>
                                        <p:attrNameLst>
                                          <p:attrName>style.visibility</p:attrName>
                                        </p:attrNameLst>
                                      </p:cBhvr>
                                      <p:to>
                                        <p:strVal val="visible"/>
                                      </p:to>
                                    </p:set>
                                    <p:animEffect transition="in" filter="fade">
                                      <p:cBhvr>
                                        <p:cTn id="31" dur="1000"/>
                                        <p:tgtEl>
                                          <p:spTgt spid="9">
                                            <p:graphicEl>
                                              <a:dgm id="{02FA6940-DAA9-47B9-8F4D-947F1A7774EB}"/>
                                            </p:graphicEl>
                                          </p:spTgt>
                                        </p:tgtEl>
                                      </p:cBhvr>
                                    </p:animEffect>
                                    <p:anim calcmode="lin" valueType="num">
                                      <p:cBhvr>
                                        <p:cTn id="32" dur="1000" fill="hold"/>
                                        <p:tgtEl>
                                          <p:spTgt spid="9">
                                            <p:graphicEl>
                                              <a:dgm id="{02FA6940-DAA9-47B9-8F4D-947F1A7774EB}"/>
                                            </p:graphicEl>
                                          </p:spTgt>
                                        </p:tgtEl>
                                        <p:attrNameLst>
                                          <p:attrName>ppt_x</p:attrName>
                                        </p:attrNameLst>
                                      </p:cBhvr>
                                      <p:tavLst>
                                        <p:tav tm="0">
                                          <p:val>
                                            <p:strVal val="#ppt_x"/>
                                          </p:val>
                                        </p:tav>
                                        <p:tav tm="100000">
                                          <p:val>
                                            <p:strVal val="#ppt_x"/>
                                          </p:val>
                                        </p:tav>
                                      </p:tavLst>
                                    </p:anim>
                                    <p:anim calcmode="lin" valueType="num">
                                      <p:cBhvr>
                                        <p:cTn id="33" dur="1000" fill="hold"/>
                                        <p:tgtEl>
                                          <p:spTgt spid="9">
                                            <p:graphicEl>
                                              <a:dgm id="{02FA6940-DAA9-47B9-8F4D-947F1A7774EB}"/>
                                            </p:graphicEl>
                                          </p:spTgt>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grpId="0" nodeType="clickEffect">
                                  <p:stCondLst>
                                    <p:cond delay="0"/>
                                  </p:stCondLst>
                                  <p:childTnLst>
                                    <p:set>
                                      <p:cBhvr>
                                        <p:cTn id="37" dur="1" fill="hold">
                                          <p:stCondLst>
                                            <p:cond delay="0"/>
                                          </p:stCondLst>
                                        </p:cTn>
                                        <p:tgtEl>
                                          <p:spTgt spid="9">
                                            <p:graphicEl>
                                              <a:dgm id="{C19BD736-BE8B-44F1-90C6-03FB48A1B1B8}"/>
                                            </p:graphicEl>
                                          </p:spTgt>
                                        </p:tgtEl>
                                        <p:attrNameLst>
                                          <p:attrName>style.visibility</p:attrName>
                                        </p:attrNameLst>
                                      </p:cBhvr>
                                      <p:to>
                                        <p:strVal val="visible"/>
                                      </p:to>
                                    </p:set>
                                    <p:animEffect transition="in" filter="fade">
                                      <p:cBhvr>
                                        <p:cTn id="38" dur="1000"/>
                                        <p:tgtEl>
                                          <p:spTgt spid="9">
                                            <p:graphicEl>
                                              <a:dgm id="{C19BD736-BE8B-44F1-90C6-03FB48A1B1B8}"/>
                                            </p:graphicEl>
                                          </p:spTgt>
                                        </p:tgtEl>
                                      </p:cBhvr>
                                    </p:animEffect>
                                    <p:anim calcmode="lin" valueType="num">
                                      <p:cBhvr>
                                        <p:cTn id="39" dur="1000" fill="hold"/>
                                        <p:tgtEl>
                                          <p:spTgt spid="9">
                                            <p:graphicEl>
                                              <a:dgm id="{C19BD736-BE8B-44F1-90C6-03FB48A1B1B8}"/>
                                            </p:graphicEl>
                                          </p:spTgt>
                                        </p:tgtEl>
                                        <p:attrNameLst>
                                          <p:attrName>ppt_x</p:attrName>
                                        </p:attrNameLst>
                                      </p:cBhvr>
                                      <p:tavLst>
                                        <p:tav tm="0">
                                          <p:val>
                                            <p:strVal val="#ppt_x"/>
                                          </p:val>
                                        </p:tav>
                                        <p:tav tm="100000">
                                          <p:val>
                                            <p:strVal val="#ppt_x"/>
                                          </p:val>
                                        </p:tav>
                                      </p:tavLst>
                                    </p:anim>
                                    <p:anim calcmode="lin" valueType="num">
                                      <p:cBhvr>
                                        <p:cTn id="40" dur="1000" fill="hold"/>
                                        <p:tgtEl>
                                          <p:spTgt spid="9">
                                            <p:graphicEl>
                                              <a:dgm id="{C19BD736-BE8B-44F1-90C6-03FB48A1B1B8}"/>
                                            </p:graphicEl>
                                          </p:spTgt>
                                        </p:tgtEl>
                                        <p:attrNameLst>
                                          <p:attrName>ppt_y</p:attrName>
                                        </p:attrNameLst>
                                      </p:cBhvr>
                                      <p:tavLst>
                                        <p:tav tm="0">
                                          <p:val>
                                            <p:strVal val="#ppt_y+.1"/>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42" presetClass="entr" presetSubtype="0" fill="hold" grpId="0" nodeType="clickEffect">
                                  <p:stCondLst>
                                    <p:cond delay="0"/>
                                  </p:stCondLst>
                                  <p:childTnLst>
                                    <p:set>
                                      <p:cBhvr>
                                        <p:cTn id="44" dur="1" fill="hold">
                                          <p:stCondLst>
                                            <p:cond delay="0"/>
                                          </p:stCondLst>
                                        </p:cTn>
                                        <p:tgtEl>
                                          <p:spTgt spid="9">
                                            <p:graphicEl>
                                              <a:dgm id="{10AF0C6D-2718-4824-B44C-584E43555A63}"/>
                                            </p:graphicEl>
                                          </p:spTgt>
                                        </p:tgtEl>
                                        <p:attrNameLst>
                                          <p:attrName>style.visibility</p:attrName>
                                        </p:attrNameLst>
                                      </p:cBhvr>
                                      <p:to>
                                        <p:strVal val="visible"/>
                                      </p:to>
                                    </p:set>
                                    <p:animEffect transition="in" filter="fade">
                                      <p:cBhvr>
                                        <p:cTn id="45" dur="1000"/>
                                        <p:tgtEl>
                                          <p:spTgt spid="9">
                                            <p:graphicEl>
                                              <a:dgm id="{10AF0C6D-2718-4824-B44C-584E43555A63}"/>
                                            </p:graphicEl>
                                          </p:spTgt>
                                        </p:tgtEl>
                                      </p:cBhvr>
                                    </p:animEffect>
                                    <p:anim calcmode="lin" valueType="num">
                                      <p:cBhvr>
                                        <p:cTn id="46" dur="1000" fill="hold"/>
                                        <p:tgtEl>
                                          <p:spTgt spid="9">
                                            <p:graphicEl>
                                              <a:dgm id="{10AF0C6D-2718-4824-B44C-584E43555A63}"/>
                                            </p:graphicEl>
                                          </p:spTgt>
                                        </p:tgtEl>
                                        <p:attrNameLst>
                                          <p:attrName>ppt_x</p:attrName>
                                        </p:attrNameLst>
                                      </p:cBhvr>
                                      <p:tavLst>
                                        <p:tav tm="0">
                                          <p:val>
                                            <p:strVal val="#ppt_x"/>
                                          </p:val>
                                        </p:tav>
                                        <p:tav tm="100000">
                                          <p:val>
                                            <p:strVal val="#ppt_x"/>
                                          </p:val>
                                        </p:tav>
                                      </p:tavLst>
                                    </p:anim>
                                    <p:anim calcmode="lin" valueType="num">
                                      <p:cBhvr>
                                        <p:cTn id="47" dur="1000" fill="hold"/>
                                        <p:tgtEl>
                                          <p:spTgt spid="9">
                                            <p:graphicEl>
                                              <a:dgm id="{10AF0C6D-2718-4824-B44C-584E43555A63}"/>
                                            </p:graphicEl>
                                          </p:spTgt>
                                        </p:tgtEl>
                                        <p:attrNameLst>
                                          <p:attrName>ppt_y</p:attrName>
                                        </p:attrNameLst>
                                      </p:cBhvr>
                                      <p:tavLst>
                                        <p:tav tm="0">
                                          <p:val>
                                            <p:strVal val="#ppt_y+.1"/>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42" presetClass="entr" presetSubtype="0" fill="hold" grpId="0" nodeType="clickEffect">
                                  <p:stCondLst>
                                    <p:cond delay="0"/>
                                  </p:stCondLst>
                                  <p:childTnLst>
                                    <p:set>
                                      <p:cBhvr>
                                        <p:cTn id="51" dur="1" fill="hold">
                                          <p:stCondLst>
                                            <p:cond delay="0"/>
                                          </p:stCondLst>
                                        </p:cTn>
                                        <p:tgtEl>
                                          <p:spTgt spid="9">
                                            <p:graphicEl>
                                              <a:dgm id="{CA1DFF9A-755F-4530-83B9-CC329AC83866}"/>
                                            </p:graphicEl>
                                          </p:spTgt>
                                        </p:tgtEl>
                                        <p:attrNameLst>
                                          <p:attrName>style.visibility</p:attrName>
                                        </p:attrNameLst>
                                      </p:cBhvr>
                                      <p:to>
                                        <p:strVal val="visible"/>
                                      </p:to>
                                    </p:set>
                                    <p:animEffect transition="in" filter="fade">
                                      <p:cBhvr>
                                        <p:cTn id="52" dur="1000"/>
                                        <p:tgtEl>
                                          <p:spTgt spid="9">
                                            <p:graphicEl>
                                              <a:dgm id="{CA1DFF9A-755F-4530-83B9-CC329AC83866}"/>
                                            </p:graphicEl>
                                          </p:spTgt>
                                        </p:tgtEl>
                                      </p:cBhvr>
                                    </p:animEffect>
                                    <p:anim calcmode="lin" valueType="num">
                                      <p:cBhvr>
                                        <p:cTn id="53" dur="1000" fill="hold"/>
                                        <p:tgtEl>
                                          <p:spTgt spid="9">
                                            <p:graphicEl>
                                              <a:dgm id="{CA1DFF9A-755F-4530-83B9-CC329AC83866}"/>
                                            </p:graphicEl>
                                          </p:spTgt>
                                        </p:tgtEl>
                                        <p:attrNameLst>
                                          <p:attrName>ppt_x</p:attrName>
                                        </p:attrNameLst>
                                      </p:cBhvr>
                                      <p:tavLst>
                                        <p:tav tm="0">
                                          <p:val>
                                            <p:strVal val="#ppt_x"/>
                                          </p:val>
                                        </p:tav>
                                        <p:tav tm="100000">
                                          <p:val>
                                            <p:strVal val="#ppt_x"/>
                                          </p:val>
                                        </p:tav>
                                      </p:tavLst>
                                    </p:anim>
                                    <p:anim calcmode="lin" valueType="num">
                                      <p:cBhvr>
                                        <p:cTn id="54" dur="1000" fill="hold"/>
                                        <p:tgtEl>
                                          <p:spTgt spid="9">
                                            <p:graphicEl>
                                              <a:dgm id="{CA1DFF9A-755F-4530-83B9-CC329AC83866}"/>
                                            </p:graphic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 grpId="0">
        <p:bldSub>
          <a:bldDgm bld="lvlOne"/>
        </p:bldSub>
      </p:bldGraphic>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0" y="0"/>
            <a:ext cx="9601200" cy="1036850"/>
          </a:xfrm>
        </p:spPr>
        <p:txBody>
          <a:bodyPr/>
          <a:lstStyle/>
          <a:p>
            <a:r>
              <a:rPr lang="pt-PT" dirty="0"/>
              <a:t>Characteristics of Good Requirements</a:t>
            </a:r>
            <a:endParaRPr lang="en-US" dirty="0"/>
          </a:p>
        </p:txBody>
      </p:sp>
      <p:graphicFrame>
        <p:nvGraphicFramePr>
          <p:cNvPr id="9" name="Diagram 8"/>
          <p:cNvGraphicFramePr/>
          <p:nvPr>
            <p:extLst>
              <p:ext uri="{D42A27DB-BD31-4B8C-83A1-F6EECF244321}">
                <p14:modId xmlns:p14="http://schemas.microsoft.com/office/powerpoint/2010/main" val="480298490"/>
              </p:ext>
            </p:extLst>
          </p:nvPr>
        </p:nvGraphicFramePr>
        <p:xfrm>
          <a:off x="1172151" y="1945759"/>
          <a:ext cx="10087728" cy="491224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3111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
                                            <p:graphicEl>
                                              <a:dgm id="{8F8E2EFA-DAC6-41DF-9AF4-DB36D131882A}"/>
                                            </p:graphicEl>
                                          </p:spTgt>
                                        </p:tgtEl>
                                        <p:attrNameLst>
                                          <p:attrName>style.visibility</p:attrName>
                                        </p:attrNameLst>
                                      </p:cBhvr>
                                      <p:to>
                                        <p:strVal val="visible"/>
                                      </p:to>
                                    </p:set>
                                    <p:animEffect transition="in" filter="fade">
                                      <p:cBhvr>
                                        <p:cTn id="7" dur="1000"/>
                                        <p:tgtEl>
                                          <p:spTgt spid="9">
                                            <p:graphicEl>
                                              <a:dgm id="{8F8E2EFA-DAC6-41DF-9AF4-DB36D131882A}"/>
                                            </p:graphicEl>
                                          </p:spTgt>
                                        </p:tgtEl>
                                      </p:cBhvr>
                                    </p:animEffect>
                                    <p:anim calcmode="lin" valueType="num">
                                      <p:cBhvr>
                                        <p:cTn id="8" dur="1000" fill="hold"/>
                                        <p:tgtEl>
                                          <p:spTgt spid="9">
                                            <p:graphicEl>
                                              <a:dgm id="{8F8E2EFA-DAC6-41DF-9AF4-DB36D131882A}"/>
                                            </p:graphicEl>
                                          </p:spTgt>
                                        </p:tgtEl>
                                        <p:attrNameLst>
                                          <p:attrName>ppt_x</p:attrName>
                                        </p:attrNameLst>
                                      </p:cBhvr>
                                      <p:tavLst>
                                        <p:tav tm="0">
                                          <p:val>
                                            <p:strVal val="#ppt_x"/>
                                          </p:val>
                                        </p:tav>
                                        <p:tav tm="100000">
                                          <p:val>
                                            <p:strVal val="#ppt_x"/>
                                          </p:val>
                                        </p:tav>
                                      </p:tavLst>
                                    </p:anim>
                                    <p:anim calcmode="lin" valueType="num">
                                      <p:cBhvr>
                                        <p:cTn id="9" dur="1000" fill="hold"/>
                                        <p:tgtEl>
                                          <p:spTgt spid="9">
                                            <p:graphicEl>
                                              <a:dgm id="{8F8E2EFA-DAC6-41DF-9AF4-DB36D131882A}"/>
                                            </p:graphic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9">
                                            <p:graphicEl>
                                              <a:dgm id="{70028A1B-D2FD-49F3-B91B-F218FBF09D51}"/>
                                            </p:graphicEl>
                                          </p:spTgt>
                                        </p:tgtEl>
                                        <p:attrNameLst>
                                          <p:attrName>style.visibility</p:attrName>
                                        </p:attrNameLst>
                                      </p:cBhvr>
                                      <p:to>
                                        <p:strVal val="visible"/>
                                      </p:to>
                                    </p:set>
                                    <p:animEffect transition="in" filter="fade">
                                      <p:cBhvr>
                                        <p:cTn id="12" dur="1000"/>
                                        <p:tgtEl>
                                          <p:spTgt spid="9">
                                            <p:graphicEl>
                                              <a:dgm id="{70028A1B-D2FD-49F3-B91B-F218FBF09D51}"/>
                                            </p:graphicEl>
                                          </p:spTgt>
                                        </p:tgtEl>
                                      </p:cBhvr>
                                    </p:animEffect>
                                    <p:anim calcmode="lin" valueType="num">
                                      <p:cBhvr>
                                        <p:cTn id="13" dur="1000" fill="hold"/>
                                        <p:tgtEl>
                                          <p:spTgt spid="9">
                                            <p:graphicEl>
                                              <a:dgm id="{70028A1B-D2FD-49F3-B91B-F218FBF09D51}"/>
                                            </p:graphicEl>
                                          </p:spTgt>
                                        </p:tgtEl>
                                        <p:attrNameLst>
                                          <p:attrName>ppt_x</p:attrName>
                                        </p:attrNameLst>
                                      </p:cBhvr>
                                      <p:tavLst>
                                        <p:tav tm="0">
                                          <p:val>
                                            <p:strVal val="#ppt_x"/>
                                          </p:val>
                                        </p:tav>
                                        <p:tav tm="100000">
                                          <p:val>
                                            <p:strVal val="#ppt_x"/>
                                          </p:val>
                                        </p:tav>
                                      </p:tavLst>
                                    </p:anim>
                                    <p:anim calcmode="lin" valueType="num">
                                      <p:cBhvr>
                                        <p:cTn id="14" dur="1000" fill="hold"/>
                                        <p:tgtEl>
                                          <p:spTgt spid="9">
                                            <p:graphicEl>
                                              <a:dgm id="{70028A1B-D2FD-49F3-B91B-F218FBF09D51}"/>
                                            </p:graphic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9">
                                            <p:graphicEl>
                                              <a:dgm id="{F5F4694E-85F2-4C1B-8099-3D330EAE1BEE}"/>
                                            </p:graphicEl>
                                          </p:spTgt>
                                        </p:tgtEl>
                                        <p:attrNameLst>
                                          <p:attrName>style.visibility</p:attrName>
                                        </p:attrNameLst>
                                      </p:cBhvr>
                                      <p:to>
                                        <p:strVal val="visible"/>
                                      </p:to>
                                    </p:set>
                                    <p:animEffect transition="in" filter="fade">
                                      <p:cBhvr>
                                        <p:cTn id="19" dur="1000"/>
                                        <p:tgtEl>
                                          <p:spTgt spid="9">
                                            <p:graphicEl>
                                              <a:dgm id="{F5F4694E-85F2-4C1B-8099-3D330EAE1BEE}"/>
                                            </p:graphicEl>
                                          </p:spTgt>
                                        </p:tgtEl>
                                      </p:cBhvr>
                                    </p:animEffect>
                                    <p:anim calcmode="lin" valueType="num">
                                      <p:cBhvr>
                                        <p:cTn id="20" dur="1000" fill="hold"/>
                                        <p:tgtEl>
                                          <p:spTgt spid="9">
                                            <p:graphicEl>
                                              <a:dgm id="{F5F4694E-85F2-4C1B-8099-3D330EAE1BEE}"/>
                                            </p:graphicEl>
                                          </p:spTgt>
                                        </p:tgtEl>
                                        <p:attrNameLst>
                                          <p:attrName>ppt_x</p:attrName>
                                        </p:attrNameLst>
                                      </p:cBhvr>
                                      <p:tavLst>
                                        <p:tav tm="0">
                                          <p:val>
                                            <p:strVal val="#ppt_x"/>
                                          </p:val>
                                        </p:tav>
                                        <p:tav tm="100000">
                                          <p:val>
                                            <p:strVal val="#ppt_x"/>
                                          </p:val>
                                        </p:tav>
                                      </p:tavLst>
                                    </p:anim>
                                    <p:anim calcmode="lin" valueType="num">
                                      <p:cBhvr>
                                        <p:cTn id="21" dur="1000" fill="hold"/>
                                        <p:tgtEl>
                                          <p:spTgt spid="9">
                                            <p:graphicEl>
                                              <a:dgm id="{F5F4694E-85F2-4C1B-8099-3D330EAE1BEE}"/>
                                            </p:graphicEl>
                                          </p:spTgt>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9">
                                            <p:graphicEl>
                                              <a:dgm id="{1E1157CC-F3F8-4185-803E-E76EF668D35D}"/>
                                            </p:graphicEl>
                                          </p:spTgt>
                                        </p:tgtEl>
                                        <p:attrNameLst>
                                          <p:attrName>style.visibility</p:attrName>
                                        </p:attrNameLst>
                                      </p:cBhvr>
                                      <p:to>
                                        <p:strVal val="visible"/>
                                      </p:to>
                                    </p:set>
                                    <p:animEffect transition="in" filter="fade">
                                      <p:cBhvr>
                                        <p:cTn id="24" dur="1000"/>
                                        <p:tgtEl>
                                          <p:spTgt spid="9">
                                            <p:graphicEl>
                                              <a:dgm id="{1E1157CC-F3F8-4185-803E-E76EF668D35D}"/>
                                            </p:graphicEl>
                                          </p:spTgt>
                                        </p:tgtEl>
                                      </p:cBhvr>
                                    </p:animEffect>
                                    <p:anim calcmode="lin" valueType="num">
                                      <p:cBhvr>
                                        <p:cTn id="25" dur="1000" fill="hold"/>
                                        <p:tgtEl>
                                          <p:spTgt spid="9">
                                            <p:graphicEl>
                                              <a:dgm id="{1E1157CC-F3F8-4185-803E-E76EF668D35D}"/>
                                            </p:graphicEl>
                                          </p:spTgt>
                                        </p:tgtEl>
                                        <p:attrNameLst>
                                          <p:attrName>ppt_x</p:attrName>
                                        </p:attrNameLst>
                                      </p:cBhvr>
                                      <p:tavLst>
                                        <p:tav tm="0">
                                          <p:val>
                                            <p:strVal val="#ppt_x"/>
                                          </p:val>
                                        </p:tav>
                                        <p:tav tm="100000">
                                          <p:val>
                                            <p:strVal val="#ppt_x"/>
                                          </p:val>
                                        </p:tav>
                                      </p:tavLst>
                                    </p:anim>
                                    <p:anim calcmode="lin" valueType="num">
                                      <p:cBhvr>
                                        <p:cTn id="26" dur="1000" fill="hold"/>
                                        <p:tgtEl>
                                          <p:spTgt spid="9">
                                            <p:graphicEl>
                                              <a:dgm id="{1E1157CC-F3F8-4185-803E-E76EF668D35D}"/>
                                            </p:graphicEl>
                                          </p:spTgt>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9">
                                            <p:graphicEl>
                                              <a:dgm id="{89D10D67-1C60-416B-B74E-381F998FC62A}"/>
                                            </p:graphicEl>
                                          </p:spTgt>
                                        </p:tgtEl>
                                        <p:attrNameLst>
                                          <p:attrName>style.visibility</p:attrName>
                                        </p:attrNameLst>
                                      </p:cBhvr>
                                      <p:to>
                                        <p:strVal val="visible"/>
                                      </p:to>
                                    </p:set>
                                    <p:animEffect transition="in" filter="fade">
                                      <p:cBhvr>
                                        <p:cTn id="31" dur="1000"/>
                                        <p:tgtEl>
                                          <p:spTgt spid="9">
                                            <p:graphicEl>
                                              <a:dgm id="{89D10D67-1C60-416B-B74E-381F998FC62A}"/>
                                            </p:graphicEl>
                                          </p:spTgt>
                                        </p:tgtEl>
                                      </p:cBhvr>
                                    </p:animEffect>
                                    <p:anim calcmode="lin" valueType="num">
                                      <p:cBhvr>
                                        <p:cTn id="32" dur="1000" fill="hold"/>
                                        <p:tgtEl>
                                          <p:spTgt spid="9">
                                            <p:graphicEl>
                                              <a:dgm id="{89D10D67-1C60-416B-B74E-381F998FC62A}"/>
                                            </p:graphicEl>
                                          </p:spTgt>
                                        </p:tgtEl>
                                        <p:attrNameLst>
                                          <p:attrName>ppt_x</p:attrName>
                                        </p:attrNameLst>
                                      </p:cBhvr>
                                      <p:tavLst>
                                        <p:tav tm="0">
                                          <p:val>
                                            <p:strVal val="#ppt_x"/>
                                          </p:val>
                                        </p:tav>
                                        <p:tav tm="100000">
                                          <p:val>
                                            <p:strVal val="#ppt_x"/>
                                          </p:val>
                                        </p:tav>
                                      </p:tavLst>
                                    </p:anim>
                                    <p:anim calcmode="lin" valueType="num">
                                      <p:cBhvr>
                                        <p:cTn id="33" dur="1000" fill="hold"/>
                                        <p:tgtEl>
                                          <p:spTgt spid="9">
                                            <p:graphicEl>
                                              <a:dgm id="{89D10D67-1C60-416B-B74E-381F998FC62A}"/>
                                            </p:graphicEl>
                                          </p:spTgt>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grpId="0" nodeType="clickEffect">
                                  <p:stCondLst>
                                    <p:cond delay="0"/>
                                  </p:stCondLst>
                                  <p:childTnLst>
                                    <p:set>
                                      <p:cBhvr>
                                        <p:cTn id="37" dur="1" fill="hold">
                                          <p:stCondLst>
                                            <p:cond delay="0"/>
                                          </p:stCondLst>
                                        </p:cTn>
                                        <p:tgtEl>
                                          <p:spTgt spid="9">
                                            <p:graphicEl>
                                              <a:dgm id="{7DF6A201-B6F1-4056-BDF3-1D65C09D64E0}"/>
                                            </p:graphicEl>
                                          </p:spTgt>
                                        </p:tgtEl>
                                        <p:attrNameLst>
                                          <p:attrName>style.visibility</p:attrName>
                                        </p:attrNameLst>
                                      </p:cBhvr>
                                      <p:to>
                                        <p:strVal val="visible"/>
                                      </p:to>
                                    </p:set>
                                    <p:animEffect transition="in" filter="fade">
                                      <p:cBhvr>
                                        <p:cTn id="38" dur="1000"/>
                                        <p:tgtEl>
                                          <p:spTgt spid="9">
                                            <p:graphicEl>
                                              <a:dgm id="{7DF6A201-B6F1-4056-BDF3-1D65C09D64E0}"/>
                                            </p:graphicEl>
                                          </p:spTgt>
                                        </p:tgtEl>
                                      </p:cBhvr>
                                    </p:animEffect>
                                    <p:anim calcmode="lin" valueType="num">
                                      <p:cBhvr>
                                        <p:cTn id="39" dur="1000" fill="hold"/>
                                        <p:tgtEl>
                                          <p:spTgt spid="9">
                                            <p:graphicEl>
                                              <a:dgm id="{7DF6A201-B6F1-4056-BDF3-1D65C09D64E0}"/>
                                            </p:graphicEl>
                                          </p:spTgt>
                                        </p:tgtEl>
                                        <p:attrNameLst>
                                          <p:attrName>ppt_x</p:attrName>
                                        </p:attrNameLst>
                                      </p:cBhvr>
                                      <p:tavLst>
                                        <p:tav tm="0">
                                          <p:val>
                                            <p:strVal val="#ppt_x"/>
                                          </p:val>
                                        </p:tav>
                                        <p:tav tm="100000">
                                          <p:val>
                                            <p:strVal val="#ppt_x"/>
                                          </p:val>
                                        </p:tav>
                                      </p:tavLst>
                                    </p:anim>
                                    <p:anim calcmode="lin" valueType="num">
                                      <p:cBhvr>
                                        <p:cTn id="40" dur="1000" fill="hold"/>
                                        <p:tgtEl>
                                          <p:spTgt spid="9">
                                            <p:graphicEl>
                                              <a:dgm id="{7DF6A201-B6F1-4056-BDF3-1D65C09D64E0}"/>
                                            </p:graphicEl>
                                          </p:spTgt>
                                        </p:tgtEl>
                                        <p:attrNameLst>
                                          <p:attrName>ppt_y</p:attrName>
                                        </p:attrNameLst>
                                      </p:cBhvr>
                                      <p:tavLst>
                                        <p:tav tm="0">
                                          <p:val>
                                            <p:strVal val="#ppt_y+.1"/>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42" presetClass="entr" presetSubtype="0" fill="hold" grpId="0" nodeType="clickEffect">
                                  <p:stCondLst>
                                    <p:cond delay="0"/>
                                  </p:stCondLst>
                                  <p:childTnLst>
                                    <p:set>
                                      <p:cBhvr>
                                        <p:cTn id="44" dur="1" fill="hold">
                                          <p:stCondLst>
                                            <p:cond delay="0"/>
                                          </p:stCondLst>
                                        </p:cTn>
                                        <p:tgtEl>
                                          <p:spTgt spid="9">
                                            <p:graphicEl>
                                              <a:dgm id="{1E0FBC3B-5283-4EC7-BB32-BA3A2EE1709A}"/>
                                            </p:graphicEl>
                                          </p:spTgt>
                                        </p:tgtEl>
                                        <p:attrNameLst>
                                          <p:attrName>style.visibility</p:attrName>
                                        </p:attrNameLst>
                                      </p:cBhvr>
                                      <p:to>
                                        <p:strVal val="visible"/>
                                      </p:to>
                                    </p:set>
                                    <p:animEffect transition="in" filter="fade">
                                      <p:cBhvr>
                                        <p:cTn id="45" dur="1000"/>
                                        <p:tgtEl>
                                          <p:spTgt spid="9">
                                            <p:graphicEl>
                                              <a:dgm id="{1E0FBC3B-5283-4EC7-BB32-BA3A2EE1709A}"/>
                                            </p:graphicEl>
                                          </p:spTgt>
                                        </p:tgtEl>
                                      </p:cBhvr>
                                    </p:animEffect>
                                    <p:anim calcmode="lin" valueType="num">
                                      <p:cBhvr>
                                        <p:cTn id="46" dur="1000" fill="hold"/>
                                        <p:tgtEl>
                                          <p:spTgt spid="9">
                                            <p:graphicEl>
                                              <a:dgm id="{1E0FBC3B-5283-4EC7-BB32-BA3A2EE1709A}"/>
                                            </p:graphicEl>
                                          </p:spTgt>
                                        </p:tgtEl>
                                        <p:attrNameLst>
                                          <p:attrName>ppt_x</p:attrName>
                                        </p:attrNameLst>
                                      </p:cBhvr>
                                      <p:tavLst>
                                        <p:tav tm="0">
                                          <p:val>
                                            <p:strVal val="#ppt_x"/>
                                          </p:val>
                                        </p:tav>
                                        <p:tav tm="100000">
                                          <p:val>
                                            <p:strVal val="#ppt_x"/>
                                          </p:val>
                                        </p:tav>
                                      </p:tavLst>
                                    </p:anim>
                                    <p:anim calcmode="lin" valueType="num">
                                      <p:cBhvr>
                                        <p:cTn id="47" dur="1000" fill="hold"/>
                                        <p:tgtEl>
                                          <p:spTgt spid="9">
                                            <p:graphicEl>
                                              <a:dgm id="{1E0FBC3B-5283-4EC7-BB32-BA3A2EE1709A}"/>
                                            </p:graphicEl>
                                          </p:spTgt>
                                        </p:tgtEl>
                                        <p:attrNameLst>
                                          <p:attrName>ppt_y</p:attrName>
                                        </p:attrNameLst>
                                      </p:cBhvr>
                                      <p:tavLst>
                                        <p:tav tm="0">
                                          <p:val>
                                            <p:strVal val="#ppt_y+.1"/>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42" presetClass="entr" presetSubtype="0" fill="hold" grpId="0" nodeType="clickEffect">
                                  <p:stCondLst>
                                    <p:cond delay="0"/>
                                  </p:stCondLst>
                                  <p:childTnLst>
                                    <p:set>
                                      <p:cBhvr>
                                        <p:cTn id="51" dur="1" fill="hold">
                                          <p:stCondLst>
                                            <p:cond delay="0"/>
                                          </p:stCondLst>
                                        </p:cTn>
                                        <p:tgtEl>
                                          <p:spTgt spid="9">
                                            <p:graphicEl>
                                              <a:dgm id="{10AFF993-C2B0-4D21-A40D-F4CFADBB689B}"/>
                                            </p:graphicEl>
                                          </p:spTgt>
                                        </p:tgtEl>
                                        <p:attrNameLst>
                                          <p:attrName>style.visibility</p:attrName>
                                        </p:attrNameLst>
                                      </p:cBhvr>
                                      <p:to>
                                        <p:strVal val="visible"/>
                                      </p:to>
                                    </p:set>
                                    <p:animEffect transition="in" filter="fade">
                                      <p:cBhvr>
                                        <p:cTn id="52" dur="1000"/>
                                        <p:tgtEl>
                                          <p:spTgt spid="9">
                                            <p:graphicEl>
                                              <a:dgm id="{10AFF993-C2B0-4D21-A40D-F4CFADBB689B}"/>
                                            </p:graphicEl>
                                          </p:spTgt>
                                        </p:tgtEl>
                                      </p:cBhvr>
                                    </p:animEffect>
                                    <p:anim calcmode="lin" valueType="num">
                                      <p:cBhvr>
                                        <p:cTn id="53" dur="1000" fill="hold"/>
                                        <p:tgtEl>
                                          <p:spTgt spid="9">
                                            <p:graphicEl>
                                              <a:dgm id="{10AFF993-C2B0-4D21-A40D-F4CFADBB689B}"/>
                                            </p:graphicEl>
                                          </p:spTgt>
                                        </p:tgtEl>
                                        <p:attrNameLst>
                                          <p:attrName>ppt_x</p:attrName>
                                        </p:attrNameLst>
                                      </p:cBhvr>
                                      <p:tavLst>
                                        <p:tav tm="0">
                                          <p:val>
                                            <p:strVal val="#ppt_x"/>
                                          </p:val>
                                        </p:tav>
                                        <p:tav tm="100000">
                                          <p:val>
                                            <p:strVal val="#ppt_x"/>
                                          </p:val>
                                        </p:tav>
                                      </p:tavLst>
                                    </p:anim>
                                    <p:anim calcmode="lin" valueType="num">
                                      <p:cBhvr>
                                        <p:cTn id="54" dur="1000" fill="hold"/>
                                        <p:tgtEl>
                                          <p:spTgt spid="9">
                                            <p:graphicEl>
                                              <a:dgm id="{10AFF993-C2B0-4D21-A40D-F4CFADBB689B}"/>
                                            </p:graphic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 grpId="0">
        <p:bldSub>
          <a:bldDgm bld="lvlOne"/>
        </p:bldSub>
      </p:bldGraphic>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0" y="357192"/>
            <a:ext cx="9601200" cy="1036850"/>
          </a:xfrm>
        </p:spPr>
        <p:txBody>
          <a:bodyPr>
            <a:normAutofit fontScale="90000"/>
          </a:bodyPr>
          <a:lstStyle/>
          <a:p>
            <a:r>
              <a:rPr lang="en-US" dirty="0"/>
              <a:t>Exercise: Good or Bad Requirement</a:t>
            </a:r>
            <a:r>
              <a:rPr lang="en-US" dirty="0" smtClean="0"/>
              <a:t>?</a:t>
            </a:r>
            <a:br>
              <a:rPr lang="en-US" dirty="0" smtClean="0"/>
            </a:br>
            <a:r>
              <a:rPr lang="en-US" sz="2200" b="1" dirty="0">
                <a:effectLst>
                  <a:outerShdw blurRad="38100" dist="38100" dir="2700000" algn="tl">
                    <a:srgbClr val="000000">
                      <a:alpha val="43137"/>
                    </a:srgbClr>
                  </a:outerShdw>
                </a:effectLst>
              </a:rPr>
              <a:t>Social Network - Login </a:t>
            </a:r>
            <a:r>
              <a:rPr lang="en-US" sz="2200" b="1" dirty="0" smtClean="0">
                <a:effectLst>
                  <a:outerShdw blurRad="38100" dist="38100" dir="2700000" algn="tl">
                    <a:srgbClr val="000000">
                      <a:alpha val="43137"/>
                    </a:srgbClr>
                  </a:outerShdw>
                </a:effectLst>
              </a:rPr>
              <a:t>Module</a:t>
            </a:r>
            <a:r>
              <a:rPr lang="en-US" b="1" dirty="0">
                <a:effectLst>
                  <a:outerShdw blurRad="38100" dist="38100" dir="2700000" algn="tl">
                    <a:srgbClr val="000000">
                      <a:alpha val="43137"/>
                    </a:srgbClr>
                  </a:outerShdw>
                </a:effectLst>
              </a:rPr>
              <a:t/>
            </a:r>
            <a:br>
              <a:rPr lang="en-US" b="1" dirty="0">
                <a:effectLst>
                  <a:outerShdw blurRad="38100" dist="38100" dir="2700000" algn="tl">
                    <a:srgbClr val="000000">
                      <a:alpha val="43137"/>
                    </a:srgbClr>
                  </a:outerShdw>
                </a:effectLst>
              </a:rPr>
            </a:br>
            <a:endParaRPr lang="en-US" dirty="0"/>
          </a:p>
        </p:txBody>
      </p:sp>
      <p:sp>
        <p:nvSpPr>
          <p:cNvPr id="4" name="Content Placeholder 3"/>
          <p:cNvSpPr>
            <a:spLocks noGrp="1"/>
          </p:cNvSpPr>
          <p:nvPr>
            <p:ph sz="half" idx="2"/>
          </p:nvPr>
        </p:nvSpPr>
        <p:spPr>
          <a:xfrm>
            <a:off x="819150" y="1771649"/>
            <a:ext cx="10629900" cy="4343401"/>
          </a:xfrm>
        </p:spPr>
        <p:txBody>
          <a:bodyPr/>
          <a:lstStyle/>
          <a:p>
            <a:r>
              <a:rPr lang="en-US" dirty="0"/>
              <a:t>The user should be able to sign in with social media </a:t>
            </a:r>
            <a:r>
              <a:rPr lang="en-US" dirty="0" smtClean="0"/>
              <a:t>accounts.</a:t>
            </a:r>
          </a:p>
          <a:p>
            <a:endParaRPr lang="en-US" dirty="0"/>
          </a:p>
          <a:p>
            <a:endParaRPr lang="en-US" dirty="0" smtClean="0"/>
          </a:p>
          <a:p>
            <a:endParaRPr lang="en-US" dirty="0"/>
          </a:p>
          <a:p>
            <a:r>
              <a:rPr lang="en-US" dirty="0" smtClean="0"/>
              <a:t>Alternatively</a:t>
            </a:r>
            <a:r>
              <a:rPr lang="en-US" dirty="0"/>
              <a:t>, the user should be able to sign in using username, full name and password. </a:t>
            </a:r>
          </a:p>
        </p:txBody>
      </p:sp>
      <p:sp>
        <p:nvSpPr>
          <p:cNvPr id="5" name="Footer Placeholder 4"/>
          <p:cNvSpPr>
            <a:spLocks noGrp="1"/>
          </p:cNvSpPr>
          <p:nvPr>
            <p:ph type="ftr" sz="quarter" idx="11"/>
          </p:nvPr>
        </p:nvSpPr>
        <p:spPr/>
        <p:txBody>
          <a:bodyPr/>
          <a:lstStyle/>
          <a:p>
            <a:r>
              <a:rPr lang="en-US" dirty="0" smtClean="0"/>
              <a:t>ERMS                                                                                                             14th October</a:t>
            </a:r>
            <a:endParaRPr lang="en-US" dirty="0"/>
          </a:p>
        </p:txBody>
      </p:sp>
      <p:sp>
        <p:nvSpPr>
          <p:cNvPr id="6" name="Slide Number Placeholder 5"/>
          <p:cNvSpPr>
            <a:spLocks noGrp="1"/>
          </p:cNvSpPr>
          <p:nvPr>
            <p:ph type="sldNum" sz="quarter" idx="12"/>
          </p:nvPr>
        </p:nvSpPr>
        <p:spPr/>
        <p:txBody>
          <a:bodyPr/>
          <a:lstStyle/>
          <a:p>
            <a:fld id="{A7F8E3F6-DE14-48B2-B2BC-6FABA9630FB8}" type="slidenum">
              <a:rPr lang="en-US" smtClean="0"/>
              <a:t>7</a:t>
            </a:fld>
            <a:endParaRPr lang="en-US" dirty="0"/>
          </a:p>
        </p:txBody>
      </p:sp>
      <p:sp>
        <p:nvSpPr>
          <p:cNvPr id="7" name="Oval 6"/>
          <p:cNvSpPr/>
          <p:nvPr/>
        </p:nvSpPr>
        <p:spPr>
          <a:xfrm>
            <a:off x="4591050" y="2324100"/>
            <a:ext cx="1809750" cy="1466850"/>
          </a:xfrm>
          <a:prstGeom prst="ellipse">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dirty="0" smtClean="0"/>
              <a:t>VAGUE</a:t>
            </a:r>
            <a:endParaRPr lang="pt-PT" dirty="0"/>
          </a:p>
        </p:txBody>
      </p:sp>
      <p:sp>
        <p:nvSpPr>
          <p:cNvPr id="8" name="Oval 7"/>
          <p:cNvSpPr/>
          <p:nvPr/>
        </p:nvSpPr>
        <p:spPr>
          <a:xfrm>
            <a:off x="4591050" y="4648200"/>
            <a:ext cx="1809750" cy="14668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dirty="0" smtClean="0"/>
              <a:t>ON POINT</a:t>
            </a:r>
            <a:endParaRPr lang="pt-PT" dirty="0"/>
          </a:p>
        </p:txBody>
      </p:sp>
    </p:spTree>
    <p:extLst>
      <p:ext uri="{BB962C8B-B14F-4D97-AF65-F5344CB8AC3E}">
        <p14:creationId xmlns:p14="http://schemas.microsoft.com/office/powerpoint/2010/main" val="996025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anim calcmode="lin" valueType="num">
                                      <p:cBhvr additive="base">
                                        <p:cTn id="19"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ppt_x"/>
                                          </p:val>
                                        </p:tav>
                                        <p:tav tm="100000">
                                          <p:val>
                                            <p:strVal val="#ppt_x"/>
                                          </p:val>
                                        </p:tav>
                                      </p:tavLst>
                                    </p:anim>
                                    <p:anim calcmode="lin" valueType="num">
                                      <p:cBhvr additive="base">
                                        <p:cTn id="2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7" grpId="0" animBg="1"/>
      <p:bldP spid="8"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0" y="0"/>
            <a:ext cx="9601200" cy="1036850"/>
          </a:xfrm>
        </p:spPr>
        <p:txBody>
          <a:bodyPr/>
          <a:lstStyle/>
          <a:p>
            <a:r>
              <a:rPr lang="en-US" sz="2900" dirty="0"/>
              <a:t>Exercise: Good or Bad Requirement</a:t>
            </a:r>
            <a:r>
              <a:rPr lang="en-US" sz="2900" dirty="0" smtClean="0"/>
              <a:t>?</a:t>
            </a:r>
            <a:r>
              <a:rPr lang="en-US" dirty="0" smtClean="0"/>
              <a:t/>
            </a:r>
            <a:br>
              <a:rPr lang="en-US" dirty="0" smtClean="0"/>
            </a:br>
            <a:r>
              <a:rPr lang="en-US" sz="2000" b="1" dirty="0" smtClean="0">
                <a:effectLst>
                  <a:outerShdw blurRad="38100" dist="38100" dir="2700000" algn="tl">
                    <a:srgbClr val="000000">
                      <a:alpha val="43137"/>
                    </a:srgbClr>
                  </a:outerShdw>
                </a:effectLst>
              </a:rPr>
              <a:t>Social</a:t>
            </a:r>
            <a:r>
              <a:rPr lang="en-US" sz="2000" b="1" dirty="0">
                <a:effectLst>
                  <a:outerShdw blurRad="38100" dist="38100" dir="2700000" algn="tl">
                    <a:srgbClr val="000000">
                      <a:alpha val="43137"/>
                    </a:srgbClr>
                  </a:outerShdw>
                </a:effectLst>
              </a:rPr>
              <a:t> Network - Login Module</a:t>
            </a:r>
            <a:endParaRPr lang="en-US" sz="2000" dirty="0"/>
          </a:p>
        </p:txBody>
      </p:sp>
      <p:sp>
        <p:nvSpPr>
          <p:cNvPr id="4" name="Content Placeholder 3"/>
          <p:cNvSpPr>
            <a:spLocks noGrp="1"/>
          </p:cNvSpPr>
          <p:nvPr>
            <p:ph sz="half" idx="2"/>
          </p:nvPr>
        </p:nvSpPr>
        <p:spPr>
          <a:xfrm>
            <a:off x="819150" y="1771649"/>
            <a:ext cx="10858500" cy="4343401"/>
          </a:xfrm>
        </p:spPr>
        <p:txBody>
          <a:bodyPr/>
          <a:lstStyle/>
          <a:p>
            <a:r>
              <a:rPr lang="en-US" dirty="0"/>
              <a:t>The user shall receive weekly updates about the platform on its e-mail account</a:t>
            </a:r>
            <a:r>
              <a:rPr lang="en-US" dirty="0" smtClean="0"/>
              <a:t>.</a:t>
            </a:r>
          </a:p>
          <a:p>
            <a:endParaRPr lang="en-US" dirty="0" smtClean="0"/>
          </a:p>
          <a:p>
            <a:pPr marL="0" indent="0">
              <a:buNone/>
            </a:pPr>
            <a:r>
              <a:rPr lang="en-US" dirty="0"/>
              <a:t/>
            </a:r>
            <a:br>
              <a:rPr lang="en-US" dirty="0"/>
            </a:br>
            <a:endParaRPr lang="en-US" dirty="0"/>
          </a:p>
          <a:p>
            <a:r>
              <a:rPr lang="en-US" dirty="0" smtClean="0"/>
              <a:t>All </a:t>
            </a:r>
            <a:r>
              <a:rPr lang="en-US" dirty="0"/>
              <a:t>the user information should be safe</a:t>
            </a:r>
            <a:r>
              <a:rPr lang="en-US" dirty="0" smtClean="0"/>
              <a:t>.</a:t>
            </a:r>
            <a:endParaRPr lang="en-US" dirty="0"/>
          </a:p>
        </p:txBody>
      </p:sp>
      <p:sp>
        <p:nvSpPr>
          <p:cNvPr id="3" name="Footer Placeholder 2"/>
          <p:cNvSpPr>
            <a:spLocks noGrp="1"/>
          </p:cNvSpPr>
          <p:nvPr>
            <p:ph type="ftr" sz="quarter" idx="11"/>
          </p:nvPr>
        </p:nvSpPr>
        <p:spPr/>
        <p:txBody>
          <a:bodyPr/>
          <a:lstStyle/>
          <a:p>
            <a:r>
              <a:rPr lang="en-US" dirty="0" smtClean="0"/>
              <a:t>ERMS                                                                                                             14th October</a:t>
            </a:r>
            <a:endParaRPr lang="en-US" dirty="0"/>
          </a:p>
        </p:txBody>
      </p:sp>
      <p:sp>
        <p:nvSpPr>
          <p:cNvPr id="5" name="Slide Number Placeholder 4"/>
          <p:cNvSpPr>
            <a:spLocks noGrp="1"/>
          </p:cNvSpPr>
          <p:nvPr>
            <p:ph type="sldNum" sz="quarter" idx="12"/>
          </p:nvPr>
        </p:nvSpPr>
        <p:spPr/>
        <p:txBody>
          <a:bodyPr/>
          <a:lstStyle/>
          <a:p>
            <a:fld id="{A7F8E3F6-DE14-48B2-B2BC-6FABA9630FB8}" type="slidenum">
              <a:rPr lang="en-US" smtClean="0"/>
              <a:t>8</a:t>
            </a:fld>
            <a:endParaRPr lang="en-US" dirty="0"/>
          </a:p>
        </p:txBody>
      </p:sp>
      <p:sp>
        <p:nvSpPr>
          <p:cNvPr id="6" name="Oval 5"/>
          <p:cNvSpPr/>
          <p:nvPr/>
        </p:nvSpPr>
        <p:spPr>
          <a:xfrm>
            <a:off x="4572000" y="4648199"/>
            <a:ext cx="1809750" cy="1466850"/>
          </a:xfrm>
          <a:prstGeom prst="ellipse">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dirty="0" smtClean="0"/>
              <a:t>VAGUE</a:t>
            </a:r>
            <a:endParaRPr lang="pt-PT" dirty="0"/>
          </a:p>
        </p:txBody>
      </p:sp>
      <p:sp>
        <p:nvSpPr>
          <p:cNvPr id="8" name="Oval 7"/>
          <p:cNvSpPr/>
          <p:nvPr/>
        </p:nvSpPr>
        <p:spPr>
          <a:xfrm>
            <a:off x="4086225" y="2446550"/>
            <a:ext cx="2781300" cy="1466850"/>
          </a:xfrm>
          <a:prstGeom prst="ellipse">
            <a:avLst/>
          </a:prstGeom>
          <a:solidFill>
            <a:schemeClr val="accent3"/>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dirty="0" smtClean="0"/>
              <a:t>INCONSISTENT</a:t>
            </a:r>
            <a:endParaRPr lang="pt-PT" dirty="0"/>
          </a:p>
        </p:txBody>
      </p:sp>
    </p:spTree>
    <p:extLst>
      <p:ext uri="{BB962C8B-B14F-4D97-AF65-F5344CB8AC3E}">
        <p14:creationId xmlns:p14="http://schemas.microsoft.com/office/powerpoint/2010/main" val="21943624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anim calcmode="lin" valueType="num">
                                      <p:cBhvr additive="base">
                                        <p:cTn id="13"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ppt_x"/>
                                          </p:val>
                                        </p:tav>
                                        <p:tav tm="100000">
                                          <p:val>
                                            <p:strVal val="#ppt_x"/>
                                          </p:val>
                                        </p:tav>
                                      </p:tavLst>
                                    </p:anim>
                                    <p:anim calcmode="lin" valueType="num">
                                      <p:cBhvr additive="base">
                                        <p:cTn id="2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6" grpId="0" animBg="1"/>
      <p:bldP spid="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0" y="0"/>
            <a:ext cx="9601200" cy="1036850"/>
          </a:xfrm>
        </p:spPr>
        <p:txBody>
          <a:bodyPr/>
          <a:lstStyle/>
          <a:p>
            <a:r>
              <a:rPr lang="en-US" sz="2900" dirty="0"/>
              <a:t>Exercise: Good or Bad Requirement</a:t>
            </a:r>
            <a:r>
              <a:rPr lang="en-US" sz="2900" dirty="0" smtClean="0"/>
              <a:t>?</a:t>
            </a:r>
            <a:r>
              <a:rPr lang="en-US" dirty="0" smtClean="0"/>
              <a:t/>
            </a:r>
            <a:br>
              <a:rPr lang="en-US" dirty="0" smtClean="0"/>
            </a:br>
            <a:r>
              <a:rPr lang="en-US" sz="2000" b="1" dirty="0" smtClean="0">
                <a:effectLst>
                  <a:outerShdw blurRad="38100" dist="38100" dir="2700000" algn="tl">
                    <a:srgbClr val="000000">
                      <a:alpha val="43137"/>
                    </a:srgbClr>
                  </a:outerShdw>
                </a:effectLst>
              </a:rPr>
              <a:t>Social</a:t>
            </a:r>
            <a:r>
              <a:rPr lang="en-US" sz="2000" b="1" dirty="0">
                <a:effectLst>
                  <a:outerShdw blurRad="38100" dist="38100" dir="2700000" algn="tl">
                    <a:srgbClr val="000000">
                      <a:alpha val="43137"/>
                    </a:srgbClr>
                  </a:outerShdw>
                </a:effectLst>
              </a:rPr>
              <a:t> Network - Login Module</a:t>
            </a:r>
            <a:endParaRPr lang="en-US" sz="2000" dirty="0"/>
          </a:p>
        </p:txBody>
      </p:sp>
      <p:sp>
        <p:nvSpPr>
          <p:cNvPr id="4" name="Content Placeholder 3"/>
          <p:cNvSpPr>
            <a:spLocks noGrp="1"/>
          </p:cNvSpPr>
          <p:nvPr>
            <p:ph sz="half" idx="2"/>
          </p:nvPr>
        </p:nvSpPr>
        <p:spPr>
          <a:xfrm>
            <a:off x="819150" y="1771649"/>
            <a:ext cx="10820400" cy="4343401"/>
          </a:xfrm>
        </p:spPr>
        <p:txBody>
          <a:bodyPr>
            <a:normAutofit/>
          </a:bodyPr>
          <a:lstStyle/>
          <a:p>
            <a:r>
              <a:rPr lang="en-US" dirty="0"/>
              <a:t>The user should be able to login within 2 seconds.</a:t>
            </a:r>
            <a:br>
              <a:rPr lang="en-US" dirty="0"/>
            </a:br>
            <a:endParaRPr lang="en-US" dirty="0"/>
          </a:p>
          <a:p>
            <a:pPr marL="0" indent="0">
              <a:buNone/>
            </a:pPr>
            <a:endParaRPr lang="en-US" dirty="0" smtClean="0"/>
          </a:p>
          <a:p>
            <a:pPr marL="0" indent="0">
              <a:buNone/>
            </a:pPr>
            <a:r>
              <a:rPr lang="en-US" dirty="0"/>
              <a:t/>
            </a:r>
            <a:br>
              <a:rPr lang="en-US" dirty="0"/>
            </a:br>
            <a:endParaRPr lang="en-US" dirty="0"/>
          </a:p>
          <a:p>
            <a:r>
              <a:rPr lang="en-US" dirty="0" smtClean="0"/>
              <a:t>Name</a:t>
            </a:r>
            <a:r>
              <a:rPr lang="en-US" dirty="0"/>
              <a:t> of the user shall be used for marketing purposes</a:t>
            </a:r>
            <a:r>
              <a:rPr lang="en-US" dirty="0" smtClean="0"/>
              <a:t>.</a:t>
            </a:r>
            <a:r>
              <a:rPr lang="en-US" dirty="0"/>
              <a:t/>
            </a:r>
            <a:br>
              <a:rPr lang="en-US" dirty="0"/>
            </a:br>
            <a:endParaRPr lang="en-US" dirty="0"/>
          </a:p>
          <a:p>
            <a:pPr marL="0" indent="0">
              <a:buNone/>
            </a:pPr>
            <a:r>
              <a:rPr lang="en-US" dirty="0"/>
              <a:t/>
            </a:r>
            <a:br>
              <a:rPr lang="en-US" dirty="0"/>
            </a:br>
            <a:endParaRPr lang="pt-PT" dirty="0"/>
          </a:p>
        </p:txBody>
      </p:sp>
      <p:sp>
        <p:nvSpPr>
          <p:cNvPr id="3" name="Footer Placeholder 2"/>
          <p:cNvSpPr>
            <a:spLocks noGrp="1"/>
          </p:cNvSpPr>
          <p:nvPr>
            <p:ph type="ftr" sz="quarter" idx="11"/>
          </p:nvPr>
        </p:nvSpPr>
        <p:spPr/>
        <p:txBody>
          <a:bodyPr/>
          <a:lstStyle/>
          <a:p>
            <a:r>
              <a:rPr lang="en-US" dirty="0" smtClean="0"/>
              <a:t>ERMS                                                                                                             14th October</a:t>
            </a:r>
            <a:endParaRPr lang="en-US" dirty="0"/>
          </a:p>
        </p:txBody>
      </p:sp>
      <p:sp>
        <p:nvSpPr>
          <p:cNvPr id="5" name="Slide Number Placeholder 4"/>
          <p:cNvSpPr>
            <a:spLocks noGrp="1"/>
          </p:cNvSpPr>
          <p:nvPr>
            <p:ph type="sldNum" sz="quarter" idx="12"/>
          </p:nvPr>
        </p:nvSpPr>
        <p:spPr/>
        <p:txBody>
          <a:bodyPr/>
          <a:lstStyle/>
          <a:p>
            <a:fld id="{A7F8E3F6-DE14-48B2-B2BC-6FABA9630FB8}" type="slidenum">
              <a:rPr lang="en-US" smtClean="0"/>
              <a:t>9</a:t>
            </a:fld>
            <a:endParaRPr lang="en-US" dirty="0"/>
          </a:p>
        </p:txBody>
      </p:sp>
      <p:sp>
        <p:nvSpPr>
          <p:cNvPr id="6" name="Oval 5"/>
          <p:cNvSpPr/>
          <p:nvPr/>
        </p:nvSpPr>
        <p:spPr>
          <a:xfrm>
            <a:off x="4762500" y="4648200"/>
            <a:ext cx="2400300" cy="1466850"/>
          </a:xfrm>
          <a:prstGeom prst="ellipse">
            <a:avLst/>
          </a:prstGeom>
          <a:solidFill>
            <a:schemeClr val="accent4"/>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dirty="0" smtClean="0"/>
              <a:t>AMBIGUOUS</a:t>
            </a:r>
            <a:endParaRPr lang="pt-PT" dirty="0"/>
          </a:p>
        </p:txBody>
      </p:sp>
      <p:sp>
        <p:nvSpPr>
          <p:cNvPr id="8" name="Oval 7"/>
          <p:cNvSpPr/>
          <p:nvPr/>
        </p:nvSpPr>
        <p:spPr>
          <a:xfrm>
            <a:off x="5057775" y="2317951"/>
            <a:ext cx="1809750" cy="14668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dirty="0" smtClean="0"/>
              <a:t>ON POINT</a:t>
            </a:r>
            <a:endParaRPr lang="pt-PT" dirty="0"/>
          </a:p>
        </p:txBody>
      </p:sp>
    </p:spTree>
    <p:extLst>
      <p:ext uri="{BB962C8B-B14F-4D97-AF65-F5344CB8AC3E}">
        <p14:creationId xmlns:p14="http://schemas.microsoft.com/office/powerpoint/2010/main" val="2703564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anim calcmode="lin" valueType="num">
                                      <p:cBhvr additive="base">
                                        <p:cTn id="13"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ppt_x"/>
                                          </p:val>
                                        </p:tav>
                                        <p:tav tm="100000">
                                          <p:val>
                                            <p:strVal val="#ppt_x"/>
                                          </p:val>
                                        </p:tav>
                                      </p:tavLst>
                                    </p:anim>
                                    <p:anim calcmode="lin" valueType="num">
                                      <p:cBhvr additive="base">
                                        <p:cTn id="2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6" grpId="0" animBg="1"/>
      <p:bldP spid="8" grpId="0" animBg="1"/>
    </p:bldLst>
  </p:timing>
</p:sld>
</file>

<file path=ppt/theme/theme1.xml><?xml version="1.0" encoding="utf-8"?>
<a:theme xmlns:a="http://schemas.openxmlformats.org/drawingml/2006/main" name="Sales Direction 16X9">
  <a:themeElements>
    <a:clrScheme name="SalesDirection">
      <a:dk1>
        <a:srgbClr val="595959"/>
      </a:dk1>
      <a:lt1>
        <a:sysClr val="window" lastClr="FFFFFF"/>
      </a:lt1>
      <a:dk2>
        <a:srgbClr val="000000"/>
      </a:dk2>
      <a:lt2>
        <a:srgbClr val="F2F2F2"/>
      </a:lt2>
      <a:accent1>
        <a:srgbClr val="1EB8C1"/>
      </a:accent1>
      <a:accent2>
        <a:srgbClr val="EF7920"/>
      </a:accent2>
      <a:accent3>
        <a:srgbClr val="EFC119"/>
      </a:accent3>
      <a:accent4>
        <a:srgbClr val="969890"/>
      </a:accent4>
      <a:accent5>
        <a:srgbClr val="50B4F2"/>
      </a:accent5>
      <a:accent6>
        <a:srgbClr val="C05A3A"/>
      </a:accent6>
      <a:hlink>
        <a:srgbClr val="EFC119"/>
      </a:hlink>
      <a:folHlink>
        <a:srgbClr val="969890"/>
      </a:folHlink>
    </a:clrScheme>
    <a:fontScheme name="Book Antiqua">
      <a:majorFont>
        <a:latin typeface="Book Antiqua"/>
        <a:ea typeface=""/>
        <a:cs typeface=""/>
      </a:majorFont>
      <a:minorFont>
        <a:latin typeface="Book Antiqu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alesDirection_16x9.potx" id="{FE35DD5A-B687-4161-B4D9-35484B75A379}" vid="{5DB76398-B2EF-4269-B3B2-C0E4C29F3554}"/>
    </a:ext>
  </a:extLst>
</a:theme>
</file>

<file path=ppt/theme/theme2.xml><?xml version="1.0" encoding="utf-8"?>
<a:theme xmlns:a="http://schemas.openxmlformats.org/drawingml/2006/main" name="Office Theme">
  <a:themeElements>
    <a:clrScheme name="SalesDirection">
      <a:dk1>
        <a:srgbClr val="595959"/>
      </a:dk1>
      <a:lt1>
        <a:sysClr val="window" lastClr="FFFFFF"/>
      </a:lt1>
      <a:dk2>
        <a:srgbClr val="000000"/>
      </a:dk2>
      <a:lt2>
        <a:srgbClr val="F2F2F2"/>
      </a:lt2>
      <a:accent1>
        <a:srgbClr val="1EB8C1"/>
      </a:accent1>
      <a:accent2>
        <a:srgbClr val="EF7920"/>
      </a:accent2>
      <a:accent3>
        <a:srgbClr val="EFC119"/>
      </a:accent3>
      <a:accent4>
        <a:srgbClr val="969890"/>
      </a:accent4>
      <a:accent5>
        <a:srgbClr val="50B4F2"/>
      </a:accent5>
      <a:accent6>
        <a:srgbClr val="C05A3A"/>
      </a:accent6>
      <a:hlink>
        <a:srgbClr val="EFC119"/>
      </a:hlink>
      <a:folHlink>
        <a:srgbClr val="969890"/>
      </a:folHlink>
    </a:clrScheme>
    <a:fontScheme name="Book Antiqua">
      <a:majorFont>
        <a:latin typeface="Book Antiqua"/>
        <a:ea typeface=""/>
        <a:cs typeface=""/>
      </a:majorFont>
      <a:minorFont>
        <a:latin typeface="Book Antiqu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SalesDirection">
      <a:dk1>
        <a:srgbClr val="595959"/>
      </a:dk1>
      <a:lt1>
        <a:sysClr val="window" lastClr="FFFFFF"/>
      </a:lt1>
      <a:dk2>
        <a:srgbClr val="000000"/>
      </a:dk2>
      <a:lt2>
        <a:srgbClr val="F2F2F2"/>
      </a:lt2>
      <a:accent1>
        <a:srgbClr val="1EB8C1"/>
      </a:accent1>
      <a:accent2>
        <a:srgbClr val="EF7920"/>
      </a:accent2>
      <a:accent3>
        <a:srgbClr val="EFC119"/>
      </a:accent3>
      <a:accent4>
        <a:srgbClr val="969890"/>
      </a:accent4>
      <a:accent5>
        <a:srgbClr val="50B4F2"/>
      </a:accent5>
      <a:accent6>
        <a:srgbClr val="C05A3A"/>
      </a:accent6>
      <a:hlink>
        <a:srgbClr val="EFC119"/>
      </a:hlink>
      <a:folHlink>
        <a:srgbClr val="969890"/>
      </a:folHlink>
    </a:clrScheme>
    <a:fontScheme name="Book Antiqua">
      <a:majorFont>
        <a:latin typeface="Book Antiqua"/>
        <a:ea typeface=""/>
        <a:cs typeface=""/>
      </a:majorFont>
      <a:minorFont>
        <a:latin typeface="Book Antiqu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3567D146-4D1C-466E-9A63-FAD8863F0C03}">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Business direction presentation (widescreen)</Template>
  <TotalTime>0</TotalTime>
  <Words>937</Words>
  <Application>Microsoft Macintosh PowerPoint</Application>
  <PresentationFormat>Widescreen</PresentationFormat>
  <Paragraphs>197</Paragraphs>
  <Slides>28</Slides>
  <Notes>4</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28</vt:i4>
      </vt:variant>
    </vt:vector>
  </HeadingPairs>
  <TitlesOfParts>
    <vt:vector size="31" baseType="lpstr">
      <vt:lpstr>Book Antiqua</vt:lpstr>
      <vt:lpstr>Arial</vt:lpstr>
      <vt:lpstr>Sales Direction 16X9</vt:lpstr>
      <vt:lpstr>Natural Language &amp; Documentation</vt:lpstr>
      <vt:lpstr> “ Requirements are the project team’s to-do list. “</vt:lpstr>
      <vt:lpstr>Characteristics of Good Requirements</vt:lpstr>
      <vt:lpstr>Characteristics of Good Requirements</vt:lpstr>
      <vt:lpstr>Characteristics of Good Requirements</vt:lpstr>
      <vt:lpstr>Characteristics of Good Requirements</vt:lpstr>
      <vt:lpstr>Exercise: Good or Bad Requirement? Social Network - Login Module </vt:lpstr>
      <vt:lpstr>Exercise: Good or Bad Requirement? Social Network - Login Module</vt:lpstr>
      <vt:lpstr>Exercise: Good or Bad Requirement? Social Network - Login Module</vt:lpstr>
      <vt:lpstr>What is  Natural Language?</vt:lpstr>
      <vt:lpstr>PowerPoint Presentation</vt:lpstr>
      <vt:lpstr>PowerPoint Presentation</vt:lpstr>
      <vt:lpstr>PowerPoint Presentation</vt:lpstr>
      <vt:lpstr>Stanford CoreNLP API</vt:lpstr>
      <vt:lpstr>PowerPoint Presentation</vt:lpstr>
      <vt:lpstr>PowerPoint Presentation</vt:lpstr>
      <vt:lpstr>GOOGLE  Cloud Natural Language API</vt:lpstr>
      <vt:lpstr>ARM (Automated Requirements Measurement) by NASA</vt:lpstr>
      <vt:lpstr>QuARS</vt:lpstr>
      <vt:lpstr>PowerPoint Presentation</vt:lpstr>
      <vt:lpstr>PowerPoint Presentation</vt:lpstr>
      <vt:lpstr>CSW Documentation Example</vt:lpstr>
      <vt:lpstr>CSW Documentation Example</vt:lpstr>
      <vt:lpstr>CSW Documentation Example</vt:lpstr>
      <vt:lpstr>Practice Exercise</vt:lpstr>
      <vt:lpstr>References</vt:lpstr>
      <vt:lpstr>References (cont.)</vt:lpstr>
      <vt:lpstr>THANK YOU!</vt:lpstr>
    </vt:vector>
  </TitlesOfParts>
  <Manager/>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cp:lastModifiedBy/>
  <cp:revision>1</cp:revision>
  <dcterms:created xsi:type="dcterms:W3CDTF">2016-10-11T08:50:13Z</dcterms:created>
  <dcterms:modified xsi:type="dcterms:W3CDTF">2016-10-12T07:07:45Z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TC034313749991</vt:lpwstr>
  </property>
</Properties>
</file>